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4.xml" ContentType="application/vnd.openxmlformats-officedocument.theme+xml"/>
  <Override PartName="/ppt/slideLayouts/slideLayout9.xml" ContentType="application/vnd.openxmlformats-officedocument.presentationml.slideLayout+xml"/>
  <Override PartName="/ppt/theme/theme5.xml" ContentType="application/vnd.openxmlformats-officedocument.theme+xml"/>
  <Override PartName="/ppt/slideLayouts/slideLayout10.xml" ContentType="application/vnd.openxmlformats-officedocument.presentationml.slideLayout+xml"/>
  <Override PartName="/ppt/theme/theme6.xml" ContentType="application/vnd.openxmlformats-officedocument.theme+xml"/>
  <Override PartName="/ppt/slideLayouts/slideLayout11.xml" ContentType="application/vnd.openxmlformats-officedocument.presentationml.slideLayout+xml"/>
  <Override PartName="/ppt/theme/theme7.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8.xml" ContentType="application/vnd.openxmlformats-officedocument.theme+xml"/>
  <Override PartName="/ppt/slideLayouts/slideLayout14.xml" ContentType="application/vnd.openxmlformats-officedocument.presentationml.slideLayout+xml"/>
  <Override PartName="/ppt/theme/theme9.xml" ContentType="application/vnd.openxmlformats-officedocument.theme+xml"/>
  <Override PartName="/ppt/slideLayouts/slideLayout15.xml" ContentType="application/vnd.openxmlformats-officedocument.presentationml.slideLayout+xml"/>
  <Override PartName="/ppt/theme/theme10.xml" ContentType="application/vnd.openxmlformats-officedocument.theme+xml"/>
  <Override PartName="/ppt/slideLayouts/slideLayout16.xml" ContentType="application/vnd.openxmlformats-officedocument.presentationml.slideLayout+xml"/>
  <Override PartName="/ppt/theme/theme11.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4.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5.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6.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8.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9.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0.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1.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2.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3.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14.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ppt/diagrams/data31.xml" ContentType="application/vnd.openxmlformats-officedocument.drawingml.diagramData+xml"/>
  <Override PartName="/ppt/diagrams/layout31.xml" ContentType="application/vnd.openxmlformats-officedocument.drawingml.diagramLayout+xml"/>
  <Override PartName="/ppt/diagrams/quickStyle31.xml" ContentType="application/vnd.openxmlformats-officedocument.drawingml.diagramStyle+xml"/>
  <Override PartName="/ppt/diagrams/colors31.xml" ContentType="application/vnd.openxmlformats-officedocument.drawingml.diagramColors+xml"/>
  <Override PartName="/ppt/diagrams/drawing31.xml" ContentType="application/vnd.ms-office.drawingml.diagramDrawing+xml"/>
  <Override PartName="/ppt/diagrams/data32.xml" ContentType="application/vnd.openxmlformats-officedocument.drawingml.diagramData+xml"/>
  <Override PartName="/ppt/diagrams/layout32.xml" ContentType="application/vnd.openxmlformats-officedocument.drawingml.diagramLayout+xml"/>
  <Override PartName="/ppt/diagrams/quickStyle32.xml" ContentType="application/vnd.openxmlformats-officedocument.drawingml.diagramStyle+xml"/>
  <Override PartName="/ppt/diagrams/colors32.xml" ContentType="application/vnd.openxmlformats-officedocument.drawingml.diagramColors+xml"/>
  <Override PartName="/ppt/diagrams/drawing32.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51" r:id="rId2"/>
    <p:sldMasterId id="2147483774" r:id="rId3"/>
    <p:sldMasterId id="2147483777" r:id="rId4"/>
    <p:sldMasterId id="2147483763" r:id="rId5"/>
    <p:sldMasterId id="2147483668" r:id="rId6"/>
    <p:sldMasterId id="2147483740" r:id="rId7"/>
    <p:sldMasterId id="2147483780" r:id="rId8"/>
    <p:sldMasterId id="2147483712" r:id="rId9"/>
    <p:sldMasterId id="2147483660" r:id="rId10"/>
    <p:sldMasterId id="2147483772" r:id="rId11"/>
    <p:sldMasterId id="2147483766" r:id="rId12"/>
  </p:sldMasterIdLst>
  <p:notesMasterIdLst>
    <p:notesMasterId r:id="rId51"/>
  </p:notesMasterIdLst>
  <p:handoutMasterIdLst>
    <p:handoutMasterId r:id="rId52"/>
  </p:handoutMasterIdLst>
  <p:sldIdLst>
    <p:sldId id="293" r:id="rId13"/>
    <p:sldId id="304" r:id="rId14"/>
    <p:sldId id="735" r:id="rId15"/>
    <p:sldId id="760" r:id="rId16"/>
    <p:sldId id="759" r:id="rId17"/>
    <p:sldId id="766" r:id="rId18"/>
    <p:sldId id="748" r:id="rId19"/>
    <p:sldId id="666" r:id="rId20"/>
    <p:sldId id="749" r:id="rId21"/>
    <p:sldId id="750" r:id="rId22"/>
    <p:sldId id="751" r:id="rId23"/>
    <p:sldId id="711" r:id="rId24"/>
    <p:sldId id="771" r:id="rId25"/>
    <p:sldId id="775" r:id="rId26"/>
    <p:sldId id="776" r:id="rId27"/>
    <p:sldId id="777" r:id="rId28"/>
    <p:sldId id="787" r:id="rId29"/>
    <p:sldId id="785" r:id="rId30"/>
    <p:sldId id="786" r:id="rId31"/>
    <p:sldId id="808" r:id="rId32"/>
    <p:sldId id="809" r:id="rId33"/>
    <p:sldId id="794" r:id="rId34"/>
    <p:sldId id="802" r:id="rId35"/>
    <p:sldId id="804" r:id="rId36"/>
    <p:sldId id="806" r:id="rId37"/>
    <p:sldId id="805" r:id="rId38"/>
    <p:sldId id="807" r:id="rId39"/>
    <p:sldId id="810" r:id="rId40"/>
    <p:sldId id="569" r:id="rId41"/>
    <p:sldId id="571" r:id="rId42"/>
    <p:sldId id="572" r:id="rId43"/>
    <p:sldId id="578" r:id="rId44"/>
    <p:sldId id="574" r:id="rId45"/>
    <p:sldId id="575" r:id="rId46"/>
    <p:sldId id="576" r:id="rId47"/>
    <p:sldId id="790" r:id="rId48"/>
    <p:sldId id="312" r:id="rId49"/>
    <p:sldId id="789" r:id="rId5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3C7900C-F7F6-239F-F316-E5EC5AFDE39B}" name="Thomasina Donovan" initials="TD" userId="S::n10978011@qut.edu.au::bbed45e5-899c-4b66-8cf2-80ab3f245b15" providerId="AD"/>
  <p188:author id="{49BCDD66-0B46-5414-0B2D-04742130AB21}" name="Thomasina Donovan" initials="TD" userId="Thomasina Donovan" providerId="Non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9FE3"/>
    <a:srgbClr val="44546A"/>
    <a:srgbClr val="CBDFF4"/>
    <a:srgbClr val="004D70"/>
    <a:srgbClr val="005024"/>
    <a:srgbClr val="401B5B"/>
    <a:srgbClr val="3FB7EA"/>
    <a:srgbClr val="FFCC99"/>
    <a:srgbClr val="7FCFF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49023D-1A8C-41D4-A52A-ACB78D0CEEB5}" v="8" dt="2024-08-21T04:15:33.663"/>
    <p1510:client id="{B194AF4E-628E-43E5-8939-0EEA32ED1678}" v="175" dt="2024-08-21T05:02:23.8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796" autoAdjust="0"/>
    <p:restoredTop sz="80912" autoAdjust="0"/>
  </p:normalViewPr>
  <p:slideViewPr>
    <p:cSldViewPr snapToGrid="0" snapToObjects="1">
      <p:cViewPr varScale="1">
        <p:scale>
          <a:sx n="119" d="100"/>
          <a:sy n="119" d="100"/>
        </p:scale>
        <p:origin x="1164" y="102"/>
      </p:cViewPr>
      <p:guideLst>
        <p:guide orient="horz" pos="162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snapToObjects="1">
      <p:cViewPr varScale="1">
        <p:scale>
          <a:sx n="86" d="100"/>
          <a:sy n="86" d="100"/>
        </p:scale>
        <p:origin x="3928" y="2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slide" Target="slides/slide14.xml"/><Relationship Id="rId39" Type="http://schemas.openxmlformats.org/officeDocument/2006/relationships/slide" Target="slides/slide27.xml"/><Relationship Id="rId21" Type="http://schemas.openxmlformats.org/officeDocument/2006/relationships/slide" Target="slides/slide9.xml"/><Relationship Id="rId34" Type="http://schemas.openxmlformats.org/officeDocument/2006/relationships/slide" Target="slides/slide22.xml"/><Relationship Id="rId42" Type="http://schemas.openxmlformats.org/officeDocument/2006/relationships/slide" Target="slides/slide30.xml"/><Relationship Id="rId47" Type="http://schemas.openxmlformats.org/officeDocument/2006/relationships/slide" Target="slides/slide35.xml"/><Relationship Id="rId50" Type="http://schemas.openxmlformats.org/officeDocument/2006/relationships/slide" Target="slides/slide38.xml"/><Relationship Id="rId55"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4.xml"/><Relationship Id="rId29" Type="http://schemas.openxmlformats.org/officeDocument/2006/relationships/slide" Target="slides/slide17.xml"/><Relationship Id="rId11" Type="http://schemas.openxmlformats.org/officeDocument/2006/relationships/slideMaster" Target="slideMasters/slideMaster11.xml"/><Relationship Id="rId24" Type="http://schemas.openxmlformats.org/officeDocument/2006/relationships/slide" Target="slides/slide12.xml"/><Relationship Id="rId32" Type="http://schemas.openxmlformats.org/officeDocument/2006/relationships/slide" Target="slides/slide20.xml"/><Relationship Id="rId37" Type="http://schemas.openxmlformats.org/officeDocument/2006/relationships/slide" Target="slides/slide25.xml"/><Relationship Id="rId40" Type="http://schemas.openxmlformats.org/officeDocument/2006/relationships/slide" Target="slides/slide28.xml"/><Relationship Id="rId45" Type="http://schemas.openxmlformats.org/officeDocument/2006/relationships/slide" Target="slides/slide33.xml"/><Relationship Id="rId53" Type="http://schemas.openxmlformats.org/officeDocument/2006/relationships/presProps" Target="presProps.xml"/><Relationship Id="rId58" Type="http://schemas.microsoft.com/office/2015/10/relationships/revisionInfo" Target="revisionInfo.xml"/><Relationship Id="rId5" Type="http://schemas.openxmlformats.org/officeDocument/2006/relationships/slideMaster" Target="slideMasters/slideMaster5.xml"/><Relationship Id="rId19" Type="http://schemas.openxmlformats.org/officeDocument/2006/relationships/slide" Target="slides/slide7.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slide" Target="slides/slide15.xml"/><Relationship Id="rId30" Type="http://schemas.openxmlformats.org/officeDocument/2006/relationships/slide" Target="slides/slide18.xml"/><Relationship Id="rId35" Type="http://schemas.openxmlformats.org/officeDocument/2006/relationships/slide" Target="slides/slide23.xml"/><Relationship Id="rId43" Type="http://schemas.openxmlformats.org/officeDocument/2006/relationships/slide" Target="slides/slide31.xml"/><Relationship Id="rId48" Type="http://schemas.openxmlformats.org/officeDocument/2006/relationships/slide" Target="slides/slide36.xml"/><Relationship Id="rId56" Type="http://schemas.openxmlformats.org/officeDocument/2006/relationships/tableStyles" Target="tableStyles.xml"/><Relationship Id="rId8" Type="http://schemas.openxmlformats.org/officeDocument/2006/relationships/slideMaster" Target="slideMasters/slideMaster8.xml"/><Relationship Id="rId51" Type="http://schemas.openxmlformats.org/officeDocument/2006/relationships/notesMaster" Target="notesMasters/notesMaster1.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5.xml"/><Relationship Id="rId25" Type="http://schemas.openxmlformats.org/officeDocument/2006/relationships/slide" Target="slides/slide13.xml"/><Relationship Id="rId33" Type="http://schemas.openxmlformats.org/officeDocument/2006/relationships/slide" Target="slides/slide21.xml"/><Relationship Id="rId38" Type="http://schemas.openxmlformats.org/officeDocument/2006/relationships/slide" Target="slides/slide26.xml"/><Relationship Id="rId46" Type="http://schemas.openxmlformats.org/officeDocument/2006/relationships/slide" Target="slides/slide34.xml"/><Relationship Id="rId59" Type="http://schemas.microsoft.com/office/2018/10/relationships/authors" Target="authors.xml"/><Relationship Id="rId20" Type="http://schemas.openxmlformats.org/officeDocument/2006/relationships/slide" Target="slides/slide8.xml"/><Relationship Id="rId41" Type="http://schemas.openxmlformats.org/officeDocument/2006/relationships/slide" Target="slides/slide29.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openxmlformats.org/officeDocument/2006/relationships/slide" Target="slides/slide24.xml"/><Relationship Id="rId49" Type="http://schemas.openxmlformats.org/officeDocument/2006/relationships/slide" Target="slides/slide37.xml"/><Relationship Id="rId57" Type="http://schemas.microsoft.com/office/2016/11/relationships/changesInfo" Target="changesInfos/changesInfo1.xml"/><Relationship Id="rId10" Type="http://schemas.openxmlformats.org/officeDocument/2006/relationships/slideMaster" Target="slideMasters/slideMaster10.xml"/><Relationship Id="rId31" Type="http://schemas.openxmlformats.org/officeDocument/2006/relationships/slide" Target="slides/slide19.xml"/><Relationship Id="rId44" Type="http://schemas.openxmlformats.org/officeDocument/2006/relationships/slide" Target="slides/slide32.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homasina Donovan" userId="bbed45e5-899c-4b66-8cf2-80ab3f245b15" providerId="ADAL" clId="{B194AF4E-628E-43E5-8939-0EEA32ED1678}"/>
    <pc:docChg chg="undo custSel addSld delSld modSld sldOrd">
      <pc:chgData name="Thomasina Donovan" userId="bbed45e5-899c-4b66-8cf2-80ab3f245b15" providerId="ADAL" clId="{B194AF4E-628E-43E5-8939-0EEA32ED1678}" dt="2024-08-21T05:02:23.839" v="570"/>
      <pc:docMkLst>
        <pc:docMk/>
      </pc:docMkLst>
      <pc:sldChg chg="addSp delSp modSp mod delAnim">
        <pc:chgData name="Thomasina Donovan" userId="bbed45e5-899c-4b66-8cf2-80ab3f245b15" providerId="ADAL" clId="{B194AF4E-628E-43E5-8939-0EEA32ED1678}" dt="2024-08-21T05:00:09.436" v="554" actId="113"/>
        <pc:sldMkLst>
          <pc:docMk/>
          <pc:sldMk cId="3272429613" sldId="569"/>
        </pc:sldMkLst>
        <pc:spChg chg="mod">
          <ac:chgData name="Thomasina Donovan" userId="bbed45e5-899c-4b66-8cf2-80ab3f245b15" providerId="ADAL" clId="{B194AF4E-628E-43E5-8939-0EEA32ED1678}" dt="2024-08-21T05:00:09.436" v="554" actId="113"/>
          <ac:spMkLst>
            <pc:docMk/>
            <pc:sldMk cId="3272429613" sldId="569"/>
            <ac:spMk id="3" creationId="{03143286-066D-4EA2-A216-64D04FE47279}"/>
          </ac:spMkLst>
        </pc:spChg>
        <pc:spChg chg="mod">
          <ac:chgData name="Thomasina Donovan" userId="bbed45e5-899c-4b66-8cf2-80ab3f245b15" providerId="ADAL" clId="{B194AF4E-628E-43E5-8939-0EEA32ED1678}" dt="2024-08-21T03:26:20.754" v="275" actId="6549"/>
          <ac:spMkLst>
            <pc:docMk/>
            <pc:sldMk cId="3272429613" sldId="569"/>
            <ac:spMk id="5" creationId="{E241BC25-CC59-89B6-0986-05373BBBD418}"/>
          </ac:spMkLst>
        </pc:spChg>
        <pc:spChg chg="add mod">
          <ac:chgData name="Thomasina Donovan" userId="bbed45e5-899c-4b66-8cf2-80ab3f245b15" providerId="ADAL" clId="{B194AF4E-628E-43E5-8939-0EEA32ED1678}" dt="2024-08-21T02:06:46.884" v="41"/>
          <ac:spMkLst>
            <pc:docMk/>
            <pc:sldMk cId="3272429613" sldId="569"/>
            <ac:spMk id="7" creationId="{5A5D1BB9-699A-C069-8728-638F110A4729}"/>
          </ac:spMkLst>
        </pc:spChg>
        <pc:picChg chg="add mod">
          <ac:chgData name="Thomasina Donovan" userId="bbed45e5-899c-4b66-8cf2-80ab3f245b15" providerId="ADAL" clId="{B194AF4E-628E-43E5-8939-0EEA32ED1678}" dt="2024-08-21T02:06:46.884" v="41"/>
          <ac:picMkLst>
            <pc:docMk/>
            <pc:sldMk cId="3272429613" sldId="569"/>
            <ac:picMk id="2" creationId="{17BE9CA6-06CB-0464-03BA-30E39C8EADB7}"/>
          </ac:picMkLst>
        </pc:picChg>
        <pc:picChg chg="del">
          <ac:chgData name="Thomasina Donovan" userId="bbed45e5-899c-4b66-8cf2-80ab3f245b15" providerId="ADAL" clId="{B194AF4E-628E-43E5-8939-0EEA32ED1678}" dt="2024-08-21T04:50:59.082" v="341" actId="21"/>
          <ac:picMkLst>
            <pc:docMk/>
            <pc:sldMk cId="3272429613" sldId="569"/>
            <ac:picMk id="8" creationId="{0EF87ECC-E2B1-FFCA-3DD8-F432D517DA53}"/>
          </ac:picMkLst>
        </pc:picChg>
        <pc:picChg chg="add mod">
          <ac:chgData name="Thomasina Donovan" userId="bbed45e5-899c-4b66-8cf2-80ab3f245b15" providerId="ADAL" clId="{B194AF4E-628E-43E5-8939-0EEA32ED1678}" dt="2024-08-21T04:59:49.952" v="549" actId="1076"/>
          <ac:picMkLst>
            <pc:docMk/>
            <pc:sldMk cId="3272429613" sldId="569"/>
            <ac:picMk id="9" creationId="{0EF87ECC-E2B1-FFCA-3DD8-F432D517DA53}"/>
          </ac:picMkLst>
        </pc:picChg>
        <pc:picChg chg="add del mod">
          <ac:chgData name="Thomasina Donovan" userId="bbed45e5-899c-4b66-8cf2-80ab3f245b15" providerId="ADAL" clId="{B194AF4E-628E-43E5-8939-0EEA32ED1678}" dt="2024-08-21T05:00:07.398" v="553" actId="478"/>
          <ac:picMkLst>
            <pc:docMk/>
            <pc:sldMk cId="3272429613" sldId="569"/>
            <ac:picMk id="10" creationId="{FCD90412-C4F5-9BDD-35B2-B6085D7F2283}"/>
          </ac:picMkLst>
        </pc:picChg>
      </pc:sldChg>
      <pc:sldChg chg="modSp mod">
        <pc:chgData name="Thomasina Donovan" userId="bbed45e5-899c-4b66-8cf2-80ab3f245b15" providerId="ADAL" clId="{B194AF4E-628E-43E5-8939-0EEA32ED1678}" dt="2024-08-21T03:26:17.434" v="274" actId="6549"/>
        <pc:sldMkLst>
          <pc:docMk/>
          <pc:sldMk cId="2065108380" sldId="571"/>
        </pc:sldMkLst>
        <pc:spChg chg="mod">
          <ac:chgData name="Thomasina Donovan" userId="bbed45e5-899c-4b66-8cf2-80ab3f245b15" providerId="ADAL" clId="{B194AF4E-628E-43E5-8939-0EEA32ED1678}" dt="2024-08-21T03:26:17.434" v="274" actId="6549"/>
          <ac:spMkLst>
            <pc:docMk/>
            <pc:sldMk cId="2065108380" sldId="571"/>
            <ac:spMk id="3" creationId="{3EEDAF64-9577-1028-D6E9-DAFEB22FAC48}"/>
          </ac:spMkLst>
        </pc:spChg>
      </pc:sldChg>
      <pc:sldChg chg="addSp delSp modSp mod modAnim">
        <pc:chgData name="Thomasina Donovan" userId="bbed45e5-899c-4b66-8cf2-80ab3f245b15" providerId="ADAL" clId="{B194AF4E-628E-43E5-8939-0EEA32ED1678}" dt="2024-08-21T03:27:14.705" v="280" actId="207"/>
        <pc:sldMkLst>
          <pc:docMk/>
          <pc:sldMk cId="69471035" sldId="572"/>
        </pc:sldMkLst>
        <pc:spChg chg="mod">
          <ac:chgData name="Thomasina Donovan" userId="bbed45e5-899c-4b66-8cf2-80ab3f245b15" providerId="ADAL" clId="{B194AF4E-628E-43E5-8939-0EEA32ED1678}" dt="2024-08-21T03:26:14.574" v="273" actId="20577"/>
          <ac:spMkLst>
            <pc:docMk/>
            <pc:sldMk cId="69471035" sldId="572"/>
            <ac:spMk id="2" creationId="{D2F8199F-5699-4ACA-B6EB-7C273EFAE235}"/>
          </ac:spMkLst>
        </pc:spChg>
        <pc:spChg chg="add del mod">
          <ac:chgData name="Thomasina Donovan" userId="bbed45e5-899c-4b66-8cf2-80ab3f245b15" providerId="ADAL" clId="{B194AF4E-628E-43E5-8939-0EEA32ED1678}" dt="2024-08-21T03:27:14.705" v="280" actId="207"/>
          <ac:spMkLst>
            <pc:docMk/>
            <pc:sldMk cId="69471035" sldId="572"/>
            <ac:spMk id="5" creationId="{FE893D71-92F2-448D-629A-9CFE00EDFDF5}"/>
          </ac:spMkLst>
        </pc:spChg>
        <pc:spChg chg="add mod">
          <ac:chgData name="Thomasina Donovan" userId="bbed45e5-899c-4b66-8cf2-80ab3f245b15" providerId="ADAL" clId="{B194AF4E-628E-43E5-8939-0EEA32ED1678}" dt="2024-08-21T02:08:09.272" v="104" actId="20577"/>
          <ac:spMkLst>
            <pc:docMk/>
            <pc:sldMk cId="69471035" sldId="572"/>
            <ac:spMk id="6" creationId="{143BCA41-8B2A-6AB1-DAF6-81795088804B}"/>
          </ac:spMkLst>
        </pc:spChg>
      </pc:sldChg>
      <pc:sldChg chg="modSp mod">
        <pc:chgData name="Thomasina Donovan" userId="bbed45e5-899c-4b66-8cf2-80ab3f245b15" providerId="ADAL" clId="{B194AF4E-628E-43E5-8939-0EEA32ED1678}" dt="2024-08-21T03:25:55.345" v="267" actId="20577"/>
        <pc:sldMkLst>
          <pc:docMk/>
          <pc:sldMk cId="1495293118" sldId="574"/>
        </pc:sldMkLst>
        <pc:spChg chg="mod">
          <ac:chgData name="Thomasina Donovan" userId="bbed45e5-899c-4b66-8cf2-80ab3f245b15" providerId="ADAL" clId="{B194AF4E-628E-43E5-8939-0EEA32ED1678}" dt="2024-08-21T03:25:55.345" v="267" actId="20577"/>
          <ac:spMkLst>
            <pc:docMk/>
            <pc:sldMk cId="1495293118" sldId="574"/>
            <ac:spMk id="2" creationId="{D2F8199F-5699-4ACA-B6EB-7C273EFAE235}"/>
          </ac:spMkLst>
        </pc:spChg>
      </pc:sldChg>
      <pc:sldChg chg="modSp mod">
        <pc:chgData name="Thomasina Donovan" userId="bbed45e5-899c-4b66-8cf2-80ab3f245b15" providerId="ADAL" clId="{B194AF4E-628E-43E5-8939-0EEA32ED1678}" dt="2024-08-21T03:25:51.040" v="264" actId="20577"/>
        <pc:sldMkLst>
          <pc:docMk/>
          <pc:sldMk cId="2409051435" sldId="575"/>
        </pc:sldMkLst>
        <pc:spChg chg="mod">
          <ac:chgData name="Thomasina Donovan" userId="bbed45e5-899c-4b66-8cf2-80ab3f245b15" providerId="ADAL" clId="{B194AF4E-628E-43E5-8939-0EEA32ED1678}" dt="2024-08-21T03:25:51.040" v="264" actId="20577"/>
          <ac:spMkLst>
            <pc:docMk/>
            <pc:sldMk cId="2409051435" sldId="575"/>
            <ac:spMk id="5" creationId="{CDCB853A-A890-85AB-D4ED-7CC2CBB577BA}"/>
          </ac:spMkLst>
        </pc:spChg>
      </pc:sldChg>
      <pc:sldChg chg="modSp mod">
        <pc:chgData name="Thomasina Donovan" userId="bbed45e5-899c-4b66-8cf2-80ab3f245b15" providerId="ADAL" clId="{B194AF4E-628E-43E5-8939-0EEA32ED1678}" dt="2024-08-21T03:25:47.791" v="261" actId="20577"/>
        <pc:sldMkLst>
          <pc:docMk/>
          <pc:sldMk cId="4289653577" sldId="576"/>
        </pc:sldMkLst>
        <pc:spChg chg="mod">
          <ac:chgData name="Thomasina Donovan" userId="bbed45e5-899c-4b66-8cf2-80ab3f245b15" providerId="ADAL" clId="{B194AF4E-628E-43E5-8939-0EEA32ED1678}" dt="2024-08-21T03:25:47.791" v="261" actId="20577"/>
          <ac:spMkLst>
            <pc:docMk/>
            <pc:sldMk cId="4289653577" sldId="576"/>
            <ac:spMk id="5" creationId="{CDCB853A-A890-85AB-D4ED-7CC2CBB577BA}"/>
          </ac:spMkLst>
        </pc:spChg>
      </pc:sldChg>
      <pc:sldChg chg="addSp delSp modSp mod modAnim">
        <pc:chgData name="Thomasina Donovan" userId="bbed45e5-899c-4b66-8cf2-80ab3f245b15" providerId="ADAL" clId="{B194AF4E-628E-43E5-8939-0EEA32ED1678}" dt="2024-08-21T05:01:30.374" v="561" actId="404"/>
        <pc:sldMkLst>
          <pc:docMk/>
          <pc:sldMk cId="1571422559" sldId="578"/>
        </pc:sldMkLst>
        <pc:spChg chg="add del">
          <ac:chgData name="Thomasina Donovan" userId="bbed45e5-899c-4b66-8cf2-80ab3f245b15" providerId="ADAL" clId="{B194AF4E-628E-43E5-8939-0EEA32ED1678}" dt="2024-08-21T02:16:31.503" v="201" actId="26606"/>
          <ac:spMkLst>
            <pc:docMk/>
            <pc:sldMk cId="1571422559" sldId="578"/>
            <ac:spMk id="3" creationId="{03143286-066D-4EA2-A216-64D04FE47279}"/>
          </ac:spMkLst>
        </pc:spChg>
        <pc:spChg chg="mod">
          <ac:chgData name="Thomasina Donovan" userId="bbed45e5-899c-4b66-8cf2-80ab3f245b15" providerId="ADAL" clId="{B194AF4E-628E-43E5-8939-0EEA32ED1678}" dt="2024-08-21T03:26:08.304" v="269" actId="6549"/>
          <ac:spMkLst>
            <pc:docMk/>
            <pc:sldMk cId="1571422559" sldId="578"/>
            <ac:spMk id="5" creationId="{395F796F-4CC4-F493-DAAD-386A63D90469}"/>
          </ac:spMkLst>
        </pc:spChg>
        <pc:spChg chg="add mod">
          <ac:chgData name="Thomasina Donovan" userId="bbed45e5-899c-4b66-8cf2-80ab3f245b15" providerId="ADAL" clId="{B194AF4E-628E-43E5-8939-0EEA32ED1678}" dt="2024-08-21T04:57:16.917" v="416" actId="1035"/>
          <ac:spMkLst>
            <pc:docMk/>
            <pc:sldMk cId="1571422559" sldId="578"/>
            <ac:spMk id="7" creationId="{9E425496-1A35-63D3-A148-0C78D6F84C90}"/>
          </ac:spMkLst>
        </pc:spChg>
        <pc:spChg chg="add mod">
          <ac:chgData name="Thomasina Donovan" userId="bbed45e5-899c-4b66-8cf2-80ab3f245b15" providerId="ADAL" clId="{B194AF4E-628E-43E5-8939-0EEA32ED1678}" dt="2024-08-21T05:01:30.374" v="561" actId="404"/>
          <ac:spMkLst>
            <pc:docMk/>
            <pc:sldMk cId="1571422559" sldId="578"/>
            <ac:spMk id="9" creationId="{19EB7574-2E75-91CF-A818-B3022C382F1C}"/>
          </ac:spMkLst>
        </pc:spChg>
        <pc:graphicFrameChg chg="add del">
          <ac:chgData name="Thomasina Donovan" userId="bbed45e5-899c-4b66-8cf2-80ab3f245b15" providerId="ADAL" clId="{B194AF4E-628E-43E5-8939-0EEA32ED1678}" dt="2024-08-21T02:16:24.868" v="200" actId="26606"/>
          <ac:graphicFrameMkLst>
            <pc:docMk/>
            <pc:sldMk cId="1571422559" sldId="578"/>
            <ac:graphicFrameMk id="9" creationId="{A5A9F697-095E-7344-5B7C-D27122AD83B9}"/>
          </ac:graphicFrameMkLst>
        </pc:graphicFrameChg>
        <pc:graphicFrameChg chg="add mod">
          <ac:chgData name="Thomasina Donovan" userId="bbed45e5-899c-4b66-8cf2-80ab3f245b15" providerId="ADAL" clId="{B194AF4E-628E-43E5-8939-0EEA32ED1678}" dt="2024-08-21T04:57:16.917" v="416" actId="1035"/>
          <ac:graphicFrameMkLst>
            <pc:docMk/>
            <pc:sldMk cId="1571422559" sldId="578"/>
            <ac:graphicFrameMk id="10" creationId="{A5A9F697-095E-7344-5B7C-D27122AD83B9}"/>
          </ac:graphicFrameMkLst>
        </pc:graphicFrameChg>
        <pc:picChg chg="add mod">
          <ac:chgData name="Thomasina Donovan" userId="bbed45e5-899c-4b66-8cf2-80ab3f245b15" providerId="ADAL" clId="{B194AF4E-628E-43E5-8939-0EEA32ED1678}" dt="2024-08-21T04:57:16.917" v="416" actId="1035"/>
          <ac:picMkLst>
            <pc:docMk/>
            <pc:sldMk cId="1571422559" sldId="578"/>
            <ac:picMk id="2" creationId="{1BB2CD6F-C6D6-D9B4-94F1-B733717361BF}"/>
          </ac:picMkLst>
        </pc:picChg>
        <pc:picChg chg="add del mod">
          <ac:chgData name="Thomasina Donovan" userId="bbed45e5-899c-4b66-8cf2-80ab3f245b15" providerId="ADAL" clId="{B194AF4E-628E-43E5-8939-0EEA32ED1678}" dt="2024-08-21T04:59:26.289" v="543" actId="21"/>
          <ac:picMkLst>
            <pc:docMk/>
            <pc:sldMk cId="1571422559" sldId="578"/>
            <ac:picMk id="8" creationId="{0EF87ECC-E2B1-FFCA-3DD8-F432D517DA53}"/>
          </ac:picMkLst>
        </pc:picChg>
        <pc:picChg chg="add del mod">
          <ac:chgData name="Thomasina Donovan" userId="bbed45e5-899c-4b66-8cf2-80ab3f245b15" providerId="ADAL" clId="{B194AF4E-628E-43E5-8939-0EEA32ED1678}" dt="2024-08-21T02:18:14.370" v="208" actId="478"/>
          <ac:picMkLst>
            <pc:docMk/>
            <pc:sldMk cId="1571422559" sldId="578"/>
            <ac:picMk id="11" creationId="{B075DE99-D970-E2C8-4355-6AFB2A96D2F9}"/>
          </ac:picMkLst>
        </pc:picChg>
      </pc:sldChg>
      <pc:sldChg chg="addSp modSp mod modAnim">
        <pc:chgData name="Thomasina Donovan" userId="bbed45e5-899c-4b66-8cf2-80ab3f245b15" providerId="ADAL" clId="{B194AF4E-628E-43E5-8939-0EEA32ED1678}" dt="2024-08-21T05:02:23.839" v="570"/>
        <pc:sldMkLst>
          <pc:docMk/>
          <pc:sldMk cId="617333513" sldId="666"/>
        </pc:sldMkLst>
        <pc:spChg chg="add mod">
          <ac:chgData name="Thomasina Donovan" userId="bbed45e5-899c-4b66-8cf2-80ab3f245b15" providerId="ADAL" clId="{B194AF4E-628E-43E5-8939-0EEA32ED1678}" dt="2024-08-21T04:52:49.517" v="363" actId="14100"/>
          <ac:spMkLst>
            <pc:docMk/>
            <pc:sldMk cId="617333513" sldId="666"/>
            <ac:spMk id="3" creationId="{C4495EF8-6339-B1A5-3734-0BA3D7CA8940}"/>
          </ac:spMkLst>
        </pc:spChg>
        <pc:spChg chg="add mod">
          <ac:chgData name="Thomasina Donovan" userId="bbed45e5-899c-4b66-8cf2-80ab3f245b15" providerId="ADAL" clId="{B194AF4E-628E-43E5-8939-0EEA32ED1678}" dt="2024-08-21T05:02:21.762" v="569" actId="14100"/>
          <ac:spMkLst>
            <pc:docMk/>
            <pc:sldMk cId="617333513" sldId="666"/>
            <ac:spMk id="8" creationId="{D9A3EB68-9D6F-184D-8902-242459E4EA34}"/>
          </ac:spMkLst>
        </pc:spChg>
        <pc:picChg chg="mod">
          <ac:chgData name="Thomasina Donovan" userId="bbed45e5-899c-4b66-8cf2-80ab3f245b15" providerId="ADAL" clId="{B194AF4E-628E-43E5-8939-0EEA32ED1678}" dt="2024-08-21T05:02:12.200" v="564" actId="1076"/>
          <ac:picMkLst>
            <pc:docMk/>
            <pc:sldMk cId="617333513" sldId="666"/>
            <ac:picMk id="5" creationId="{9A72EA65-6A2E-BC94-48E8-3495F70ECE8F}"/>
          </ac:picMkLst>
        </pc:picChg>
      </pc:sldChg>
      <pc:sldChg chg="modAnim">
        <pc:chgData name="Thomasina Donovan" userId="bbed45e5-899c-4b66-8cf2-80ab3f245b15" providerId="ADAL" clId="{B194AF4E-628E-43E5-8939-0EEA32ED1678}" dt="2024-08-21T04:45:29.735" v="282"/>
        <pc:sldMkLst>
          <pc:docMk/>
          <pc:sldMk cId="3650144719" sldId="735"/>
        </pc:sldMkLst>
      </pc:sldChg>
      <pc:sldChg chg="addSp delSp modSp del mod modAnim">
        <pc:chgData name="Thomasina Donovan" userId="bbed45e5-899c-4b66-8cf2-80ab3f245b15" providerId="ADAL" clId="{B194AF4E-628E-43E5-8939-0EEA32ED1678}" dt="2024-08-21T01:59:45.635" v="20" actId="47"/>
        <pc:sldMkLst>
          <pc:docMk/>
          <pc:sldMk cId="3979530913" sldId="765"/>
        </pc:sldMkLst>
        <pc:spChg chg="add del mod">
          <ac:chgData name="Thomasina Donovan" userId="bbed45e5-899c-4b66-8cf2-80ab3f245b15" providerId="ADAL" clId="{B194AF4E-628E-43E5-8939-0EEA32ED1678}" dt="2024-08-21T01:57:59.856" v="2" actId="478"/>
          <ac:spMkLst>
            <pc:docMk/>
            <pc:sldMk cId="3979530913" sldId="765"/>
            <ac:spMk id="3" creationId="{3ACF2427-8E13-1ADB-7A34-626F93F934FA}"/>
          </ac:spMkLst>
        </pc:spChg>
        <pc:spChg chg="add mod">
          <ac:chgData name="Thomasina Donovan" userId="bbed45e5-899c-4b66-8cf2-80ab3f245b15" providerId="ADAL" clId="{B194AF4E-628E-43E5-8939-0EEA32ED1678}" dt="2024-08-21T01:58:17.430" v="6" actId="6549"/>
          <ac:spMkLst>
            <pc:docMk/>
            <pc:sldMk cId="3979530913" sldId="765"/>
            <ac:spMk id="4" creationId="{14966F19-B42C-B9C0-2C6D-6F1FCDB06710}"/>
          </ac:spMkLst>
        </pc:spChg>
      </pc:sldChg>
      <pc:sldChg chg="add">
        <pc:chgData name="Thomasina Donovan" userId="bbed45e5-899c-4b66-8cf2-80ab3f245b15" providerId="ADAL" clId="{B194AF4E-628E-43E5-8939-0EEA32ED1678}" dt="2024-08-21T04:44:13.335" v="281"/>
        <pc:sldMkLst>
          <pc:docMk/>
          <pc:sldMk cId="841902882" sldId="766"/>
        </pc:sldMkLst>
      </pc:sldChg>
      <pc:sldChg chg="modSp">
        <pc:chgData name="Thomasina Donovan" userId="bbed45e5-899c-4b66-8cf2-80ab3f245b15" providerId="ADAL" clId="{B194AF4E-628E-43E5-8939-0EEA32ED1678}" dt="2024-08-21T04:53:20.033" v="364" actId="5793"/>
        <pc:sldMkLst>
          <pc:docMk/>
          <pc:sldMk cId="512387657" sldId="787"/>
        </pc:sldMkLst>
        <pc:spChg chg="mod">
          <ac:chgData name="Thomasina Donovan" userId="bbed45e5-899c-4b66-8cf2-80ab3f245b15" providerId="ADAL" clId="{B194AF4E-628E-43E5-8939-0EEA32ED1678}" dt="2024-08-21T04:53:20.033" v="364" actId="5793"/>
          <ac:spMkLst>
            <pc:docMk/>
            <pc:sldMk cId="512387657" sldId="787"/>
            <ac:spMk id="3" creationId="{0CAF3E17-542C-9901-E461-0ABC6BF935F4}"/>
          </ac:spMkLst>
        </pc:spChg>
      </pc:sldChg>
      <pc:sldChg chg="modSp mod">
        <pc:chgData name="Thomasina Donovan" userId="bbed45e5-899c-4b66-8cf2-80ab3f245b15" providerId="ADAL" clId="{B194AF4E-628E-43E5-8939-0EEA32ED1678}" dt="2024-08-21T03:25:58.228" v="268" actId="6549"/>
        <pc:sldMkLst>
          <pc:docMk/>
          <pc:sldMk cId="959475270" sldId="790"/>
        </pc:sldMkLst>
        <pc:spChg chg="mod">
          <ac:chgData name="Thomasina Donovan" userId="bbed45e5-899c-4b66-8cf2-80ab3f245b15" providerId="ADAL" clId="{B194AF4E-628E-43E5-8939-0EEA32ED1678}" dt="2024-08-21T03:25:58.228" v="268" actId="6549"/>
          <ac:spMkLst>
            <pc:docMk/>
            <pc:sldMk cId="959475270" sldId="790"/>
            <ac:spMk id="7" creationId="{E9AD40A2-8C6C-C811-5E99-B94978A2FA3B}"/>
          </ac:spMkLst>
        </pc:spChg>
      </pc:sldChg>
      <pc:sldChg chg="del">
        <pc:chgData name="Thomasina Donovan" userId="bbed45e5-899c-4b66-8cf2-80ab3f245b15" providerId="ADAL" clId="{B194AF4E-628E-43E5-8939-0EEA32ED1678}" dt="2024-08-21T02:09:00.049" v="122" actId="47"/>
        <pc:sldMkLst>
          <pc:docMk/>
          <pc:sldMk cId="1488791744" sldId="791"/>
        </pc:sldMkLst>
      </pc:sldChg>
      <pc:sldChg chg="del">
        <pc:chgData name="Thomasina Donovan" userId="bbed45e5-899c-4b66-8cf2-80ab3f245b15" providerId="ADAL" clId="{B194AF4E-628E-43E5-8939-0EEA32ED1678}" dt="2024-08-21T02:00:39.425" v="26" actId="47"/>
        <pc:sldMkLst>
          <pc:docMk/>
          <pc:sldMk cId="4249111982" sldId="792"/>
        </pc:sldMkLst>
      </pc:sldChg>
      <pc:sldChg chg="addSp delSp modSp mod ord modAnim">
        <pc:chgData name="Thomasina Donovan" userId="bbed45e5-899c-4b66-8cf2-80ab3f245b15" providerId="ADAL" clId="{B194AF4E-628E-43E5-8939-0EEA32ED1678}" dt="2024-08-21T04:54:26.183" v="374"/>
        <pc:sldMkLst>
          <pc:docMk/>
          <pc:sldMk cId="3385008011" sldId="794"/>
        </pc:sldMkLst>
        <pc:spChg chg="add mod">
          <ac:chgData name="Thomasina Donovan" userId="bbed45e5-899c-4b66-8cf2-80ab3f245b15" providerId="ADAL" clId="{B194AF4E-628E-43E5-8939-0EEA32ED1678}" dt="2024-08-21T04:54:04.358" v="368" actId="14100"/>
          <ac:spMkLst>
            <pc:docMk/>
            <pc:sldMk cId="3385008011" sldId="794"/>
            <ac:spMk id="5" creationId="{FBBE4BE3-2D38-C984-D784-1B19B7125E03}"/>
          </ac:spMkLst>
        </pc:spChg>
        <pc:spChg chg="add mod">
          <ac:chgData name="Thomasina Donovan" userId="bbed45e5-899c-4b66-8cf2-80ab3f245b15" providerId="ADAL" clId="{B194AF4E-628E-43E5-8939-0EEA32ED1678}" dt="2024-08-21T04:54:18.624" v="372" actId="14100"/>
          <ac:spMkLst>
            <pc:docMk/>
            <pc:sldMk cId="3385008011" sldId="794"/>
            <ac:spMk id="7" creationId="{4AB1B559-44AC-8644-D02A-053A79269A97}"/>
          </ac:spMkLst>
        </pc:spChg>
        <pc:spChg chg="del">
          <ac:chgData name="Thomasina Donovan" userId="bbed45e5-899c-4b66-8cf2-80ab3f245b15" providerId="ADAL" clId="{B194AF4E-628E-43E5-8939-0EEA32ED1678}" dt="2024-08-21T02:09:42.494" v="126" actId="478"/>
          <ac:spMkLst>
            <pc:docMk/>
            <pc:sldMk cId="3385008011" sldId="794"/>
            <ac:spMk id="9" creationId="{306678BE-D326-3AE0-D672-202E788EC5BD}"/>
          </ac:spMkLst>
        </pc:spChg>
        <pc:spChg chg="mod">
          <ac:chgData name="Thomasina Donovan" userId="bbed45e5-899c-4b66-8cf2-80ab3f245b15" providerId="ADAL" clId="{B194AF4E-628E-43E5-8939-0EEA32ED1678}" dt="2024-08-21T02:10:16.731" v="169" actId="1036"/>
          <ac:spMkLst>
            <pc:docMk/>
            <pc:sldMk cId="3385008011" sldId="794"/>
            <ac:spMk id="10" creationId="{6DC1F7BF-E20D-5727-8ECD-E43716D8679E}"/>
          </ac:spMkLst>
        </pc:spChg>
        <pc:spChg chg="mod">
          <ac:chgData name="Thomasina Donovan" userId="bbed45e5-899c-4b66-8cf2-80ab3f245b15" providerId="ADAL" clId="{B194AF4E-628E-43E5-8939-0EEA32ED1678}" dt="2024-08-21T02:10:16.731" v="169" actId="1036"/>
          <ac:spMkLst>
            <pc:docMk/>
            <pc:sldMk cId="3385008011" sldId="794"/>
            <ac:spMk id="11" creationId="{AFB11388-BE8A-9A22-D389-846F9C1E244D}"/>
          </ac:spMkLst>
        </pc:spChg>
        <pc:spChg chg="mod">
          <ac:chgData name="Thomasina Donovan" userId="bbed45e5-899c-4b66-8cf2-80ab3f245b15" providerId="ADAL" clId="{B194AF4E-628E-43E5-8939-0EEA32ED1678}" dt="2024-08-21T02:10:16.731" v="169" actId="1036"/>
          <ac:spMkLst>
            <pc:docMk/>
            <pc:sldMk cId="3385008011" sldId="794"/>
            <ac:spMk id="12" creationId="{E71DBB5E-F500-8C9B-9CC0-2C2DEC43D238}"/>
          </ac:spMkLst>
        </pc:spChg>
        <pc:spChg chg="mod">
          <ac:chgData name="Thomasina Donovan" userId="bbed45e5-899c-4b66-8cf2-80ab3f245b15" providerId="ADAL" clId="{B194AF4E-628E-43E5-8939-0EEA32ED1678}" dt="2024-08-21T02:10:16.731" v="169" actId="1036"/>
          <ac:spMkLst>
            <pc:docMk/>
            <pc:sldMk cId="3385008011" sldId="794"/>
            <ac:spMk id="13" creationId="{CBD7EACA-B6DB-DC5B-718F-4C56B993F2AE}"/>
          </ac:spMkLst>
        </pc:spChg>
        <pc:spChg chg="mod">
          <ac:chgData name="Thomasina Donovan" userId="bbed45e5-899c-4b66-8cf2-80ab3f245b15" providerId="ADAL" clId="{B194AF4E-628E-43E5-8939-0EEA32ED1678}" dt="2024-08-21T02:10:16.731" v="169" actId="1036"/>
          <ac:spMkLst>
            <pc:docMk/>
            <pc:sldMk cId="3385008011" sldId="794"/>
            <ac:spMk id="14" creationId="{EC96E348-81C4-6821-727B-E9C225D7788C}"/>
          </ac:spMkLst>
        </pc:spChg>
        <pc:spChg chg="mod">
          <ac:chgData name="Thomasina Donovan" userId="bbed45e5-899c-4b66-8cf2-80ab3f245b15" providerId="ADAL" clId="{B194AF4E-628E-43E5-8939-0EEA32ED1678}" dt="2024-08-21T02:10:16.731" v="169" actId="1036"/>
          <ac:spMkLst>
            <pc:docMk/>
            <pc:sldMk cId="3385008011" sldId="794"/>
            <ac:spMk id="15" creationId="{885ACCC7-BA6E-B0C8-F625-03CEAA84DB74}"/>
          </ac:spMkLst>
        </pc:spChg>
        <pc:spChg chg="mod">
          <ac:chgData name="Thomasina Donovan" userId="bbed45e5-899c-4b66-8cf2-80ab3f245b15" providerId="ADAL" clId="{B194AF4E-628E-43E5-8939-0EEA32ED1678}" dt="2024-08-21T02:10:16.731" v="169" actId="1036"/>
          <ac:spMkLst>
            <pc:docMk/>
            <pc:sldMk cId="3385008011" sldId="794"/>
            <ac:spMk id="16" creationId="{E2D62D3C-B616-F2FE-8A70-69F8AA7EF119}"/>
          </ac:spMkLst>
        </pc:spChg>
        <pc:spChg chg="mod">
          <ac:chgData name="Thomasina Donovan" userId="bbed45e5-899c-4b66-8cf2-80ab3f245b15" providerId="ADAL" clId="{B194AF4E-628E-43E5-8939-0EEA32ED1678}" dt="2024-08-21T02:10:16.731" v="169" actId="1036"/>
          <ac:spMkLst>
            <pc:docMk/>
            <pc:sldMk cId="3385008011" sldId="794"/>
            <ac:spMk id="17" creationId="{A0C25009-2553-7EB0-31A0-2BEB35F3BA61}"/>
          </ac:spMkLst>
        </pc:spChg>
        <pc:spChg chg="mod">
          <ac:chgData name="Thomasina Donovan" userId="bbed45e5-899c-4b66-8cf2-80ab3f245b15" providerId="ADAL" clId="{B194AF4E-628E-43E5-8939-0EEA32ED1678}" dt="2024-08-21T02:10:16.731" v="169" actId="1036"/>
          <ac:spMkLst>
            <pc:docMk/>
            <pc:sldMk cId="3385008011" sldId="794"/>
            <ac:spMk id="18" creationId="{1723C8E4-23FF-A534-83E1-5C9CE64133F0}"/>
          </ac:spMkLst>
        </pc:spChg>
        <pc:spChg chg="mod">
          <ac:chgData name="Thomasina Donovan" userId="bbed45e5-899c-4b66-8cf2-80ab3f245b15" providerId="ADAL" clId="{B194AF4E-628E-43E5-8939-0EEA32ED1678}" dt="2024-08-21T02:10:16.731" v="169" actId="1036"/>
          <ac:spMkLst>
            <pc:docMk/>
            <pc:sldMk cId="3385008011" sldId="794"/>
            <ac:spMk id="19" creationId="{FE36A2DF-9B74-685C-3079-30F3ED1D7CE6}"/>
          </ac:spMkLst>
        </pc:spChg>
        <pc:spChg chg="mod">
          <ac:chgData name="Thomasina Donovan" userId="bbed45e5-899c-4b66-8cf2-80ab3f245b15" providerId="ADAL" clId="{B194AF4E-628E-43E5-8939-0EEA32ED1678}" dt="2024-08-21T02:10:16.731" v="169" actId="1036"/>
          <ac:spMkLst>
            <pc:docMk/>
            <pc:sldMk cId="3385008011" sldId="794"/>
            <ac:spMk id="20" creationId="{361981AA-DDFC-0396-77FD-6D3F7EEFAFC5}"/>
          </ac:spMkLst>
        </pc:spChg>
        <pc:spChg chg="mod">
          <ac:chgData name="Thomasina Donovan" userId="bbed45e5-899c-4b66-8cf2-80ab3f245b15" providerId="ADAL" clId="{B194AF4E-628E-43E5-8939-0EEA32ED1678}" dt="2024-08-21T02:10:16.731" v="169" actId="1036"/>
          <ac:spMkLst>
            <pc:docMk/>
            <pc:sldMk cId="3385008011" sldId="794"/>
            <ac:spMk id="21" creationId="{4B9593FD-0FF8-6BB3-3C73-7D07C78B35E3}"/>
          </ac:spMkLst>
        </pc:spChg>
        <pc:spChg chg="mod">
          <ac:chgData name="Thomasina Donovan" userId="bbed45e5-899c-4b66-8cf2-80ab3f245b15" providerId="ADAL" clId="{B194AF4E-628E-43E5-8939-0EEA32ED1678}" dt="2024-08-21T02:10:16.731" v="169" actId="1036"/>
          <ac:spMkLst>
            <pc:docMk/>
            <pc:sldMk cId="3385008011" sldId="794"/>
            <ac:spMk id="22" creationId="{81BE0FF2-8CC4-A36C-1188-E636EA514C99}"/>
          </ac:spMkLst>
        </pc:spChg>
        <pc:spChg chg="mod">
          <ac:chgData name="Thomasina Donovan" userId="bbed45e5-899c-4b66-8cf2-80ab3f245b15" providerId="ADAL" clId="{B194AF4E-628E-43E5-8939-0EEA32ED1678}" dt="2024-08-21T02:10:16.731" v="169" actId="1036"/>
          <ac:spMkLst>
            <pc:docMk/>
            <pc:sldMk cId="3385008011" sldId="794"/>
            <ac:spMk id="23" creationId="{0563F6AB-1BAC-AA29-FF59-C1436F561F84}"/>
          </ac:spMkLst>
        </pc:spChg>
        <pc:spChg chg="del">
          <ac:chgData name="Thomasina Donovan" userId="bbed45e5-899c-4b66-8cf2-80ab3f245b15" providerId="ADAL" clId="{B194AF4E-628E-43E5-8939-0EEA32ED1678}" dt="2024-08-21T02:09:59.357" v="129" actId="478"/>
          <ac:spMkLst>
            <pc:docMk/>
            <pc:sldMk cId="3385008011" sldId="794"/>
            <ac:spMk id="24" creationId="{4F048229-2119-D101-1A59-D5561BB10AAF}"/>
          </ac:spMkLst>
        </pc:spChg>
        <pc:spChg chg="del">
          <ac:chgData name="Thomasina Donovan" userId="bbed45e5-899c-4b66-8cf2-80ab3f245b15" providerId="ADAL" clId="{B194AF4E-628E-43E5-8939-0EEA32ED1678}" dt="2024-08-21T02:10:00.238" v="130" actId="478"/>
          <ac:spMkLst>
            <pc:docMk/>
            <pc:sldMk cId="3385008011" sldId="794"/>
            <ac:spMk id="25" creationId="{BD2E2397-7F47-3308-85F0-AFF98E8676FA}"/>
          </ac:spMkLst>
        </pc:spChg>
        <pc:spChg chg="del">
          <ac:chgData name="Thomasina Donovan" userId="bbed45e5-899c-4b66-8cf2-80ab3f245b15" providerId="ADAL" clId="{B194AF4E-628E-43E5-8939-0EEA32ED1678}" dt="2024-08-21T02:10:01.593" v="131" actId="478"/>
          <ac:spMkLst>
            <pc:docMk/>
            <pc:sldMk cId="3385008011" sldId="794"/>
            <ac:spMk id="26" creationId="{9CDD956B-511A-8333-52D8-D4A127F2FE2E}"/>
          </ac:spMkLst>
        </pc:spChg>
        <pc:spChg chg="del">
          <ac:chgData name="Thomasina Donovan" userId="bbed45e5-899c-4b66-8cf2-80ab3f245b15" providerId="ADAL" clId="{B194AF4E-628E-43E5-8939-0EEA32ED1678}" dt="2024-08-21T02:09:21.457" v="123" actId="478"/>
          <ac:spMkLst>
            <pc:docMk/>
            <pc:sldMk cId="3385008011" sldId="794"/>
            <ac:spMk id="27" creationId="{17779FA4-5FB9-5607-113D-5E606C995554}"/>
          </ac:spMkLst>
        </pc:spChg>
        <pc:spChg chg="del">
          <ac:chgData name="Thomasina Donovan" userId="bbed45e5-899c-4b66-8cf2-80ab3f245b15" providerId="ADAL" clId="{B194AF4E-628E-43E5-8939-0EEA32ED1678}" dt="2024-08-21T02:09:21.457" v="123" actId="478"/>
          <ac:spMkLst>
            <pc:docMk/>
            <pc:sldMk cId="3385008011" sldId="794"/>
            <ac:spMk id="28" creationId="{DCECF208-C37D-4F49-C65D-6D4442EDC7C5}"/>
          </ac:spMkLst>
        </pc:spChg>
        <pc:spChg chg="del">
          <ac:chgData name="Thomasina Donovan" userId="bbed45e5-899c-4b66-8cf2-80ab3f245b15" providerId="ADAL" clId="{B194AF4E-628E-43E5-8939-0EEA32ED1678}" dt="2024-08-21T02:09:21.457" v="123" actId="478"/>
          <ac:spMkLst>
            <pc:docMk/>
            <pc:sldMk cId="3385008011" sldId="794"/>
            <ac:spMk id="29" creationId="{6C16445C-1AC3-74B6-BB21-011F6609E08A}"/>
          </ac:spMkLst>
        </pc:spChg>
        <pc:spChg chg="del">
          <ac:chgData name="Thomasina Donovan" userId="bbed45e5-899c-4b66-8cf2-80ab3f245b15" providerId="ADAL" clId="{B194AF4E-628E-43E5-8939-0EEA32ED1678}" dt="2024-08-21T02:09:21.457" v="123" actId="478"/>
          <ac:spMkLst>
            <pc:docMk/>
            <pc:sldMk cId="3385008011" sldId="794"/>
            <ac:spMk id="30" creationId="{DDB65449-C65E-AB91-2A7A-93D4A65B362D}"/>
          </ac:spMkLst>
        </pc:spChg>
        <pc:spChg chg="del">
          <ac:chgData name="Thomasina Donovan" userId="bbed45e5-899c-4b66-8cf2-80ab3f245b15" providerId="ADAL" clId="{B194AF4E-628E-43E5-8939-0EEA32ED1678}" dt="2024-08-21T02:09:21.457" v="123" actId="478"/>
          <ac:spMkLst>
            <pc:docMk/>
            <pc:sldMk cId="3385008011" sldId="794"/>
            <ac:spMk id="31" creationId="{033E0BB9-E277-52F3-78E3-F324FEE43312}"/>
          </ac:spMkLst>
        </pc:spChg>
        <pc:spChg chg="del">
          <ac:chgData name="Thomasina Donovan" userId="bbed45e5-899c-4b66-8cf2-80ab3f245b15" providerId="ADAL" clId="{B194AF4E-628E-43E5-8939-0EEA32ED1678}" dt="2024-08-21T02:09:21.457" v="123" actId="478"/>
          <ac:spMkLst>
            <pc:docMk/>
            <pc:sldMk cId="3385008011" sldId="794"/>
            <ac:spMk id="32" creationId="{6213EBCE-3341-632B-1406-78616BB864F4}"/>
          </ac:spMkLst>
        </pc:spChg>
        <pc:spChg chg="del">
          <ac:chgData name="Thomasina Donovan" userId="bbed45e5-899c-4b66-8cf2-80ab3f245b15" providerId="ADAL" clId="{B194AF4E-628E-43E5-8939-0EEA32ED1678}" dt="2024-08-21T02:09:21.457" v="123" actId="478"/>
          <ac:spMkLst>
            <pc:docMk/>
            <pc:sldMk cId="3385008011" sldId="794"/>
            <ac:spMk id="33" creationId="{EA61BCC1-C947-ECE2-E65E-550B1AD438B7}"/>
          </ac:spMkLst>
        </pc:spChg>
        <pc:spChg chg="del">
          <ac:chgData name="Thomasina Donovan" userId="bbed45e5-899c-4b66-8cf2-80ab3f245b15" providerId="ADAL" clId="{B194AF4E-628E-43E5-8939-0EEA32ED1678}" dt="2024-08-21T02:09:21.457" v="123" actId="478"/>
          <ac:spMkLst>
            <pc:docMk/>
            <pc:sldMk cId="3385008011" sldId="794"/>
            <ac:spMk id="34" creationId="{8F519917-8782-9FB6-D8BE-6FBBFB3246D2}"/>
          </ac:spMkLst>
        </pc:spChg>
        <pc:spChg chg="del">
          <ac:chgData name="Thomasina Donovan" userId="bbed45e5-899c-4b66-8cf2-80ab3f245b15" providerId="ADAL" clId="{B194AF4E-628E-43E5-8939-0EEA32ED1678}" dt="2024-08-21T02:09:21.457" v="123" actId="478"/>
          <ac:spMkLst>
            <pc:docMk/>
            <pc:sldMk cId="3385008011" sldId="794"/>
            <ac:spMk id="35" creationId="{7057E7B2-78FF-2893-39DE-64653495052B}"/>
          </ac:spMkLst>
        </pc:spChg>
        <pc:spChg chg="del">
          <ac:chgData name="Thomasina Donovan" userId="bbed45e5-899c-4b66-8cf2-80ab3f245b15" providerId="ADAL" clId="{B194AF4E-628E-43E5-8939-0EEA32ED1678}" dt="2024-08-21T02:09:21.457" v="123" actId="478"/>
          <ac:spMkLst>
            <pc:docMk/>
            <pc:sldMk cId="3385008011" sldId="794"/>
            <ac:spMk id="36" creationId="{7203EAAD-D073-90F6-1128-ECCAC027558A}"/>
          </ac:spMkLst>
        </pc:spChg>
        <pc:spChg chg="del">
          <ac:chgData name="Thomasina Donovan" userId="bbed45e5-899c-4b66-8cf2-80ab3f245b15" providerId="ADAL" clId="{B194AF4E-628E-43E5-8939-0EEA32ED1678}" dt="2024-08-21T02:09:21.457" v="123" actId="478"/>
          <ac:spMkLst>
            <pc:docMk/>
            <pc:sldMk cId="3385008011" sldId="794"/>
            <ac:spMk id="37" creationId="{9CE54741-4B58-27DC-4C8E-DB6204FF86E1}"/>
          </ac:spMkLst>
        </pc:spChg>
        <pc:spChg chg="mod">
          <ac:chgData name="Thomasina Donovan" userId="bbed45e5-899c-4b66-8cf2-80ab3f245b15" providerId="ADAL" clId="{B194AF4E-628E-43E5-8939-0EEA32ED1678}" dt="2024-08-21T02:10:16.731" v="169" actId="1036"/>
          <ac:spMkLst>
            <pc:docMk/>
            <pc:sldMk cId="3385008011" sldId="794"/>
            <ac:spMk id="38" creationId="{33B2F9D0-A074-E701-4118-C6362D65A0ED}"/>
          </ac:spMkLst>
        </pc:spChg>
        <pc:spChg chg="mod">
          <ac:chgData name="Thomasina Donovan" userId="bbed45e5-899c-4b66-8cf2-80ab3f245b15" providerId="ADAL" clId="{B194AF4E-628E-43E5-8939-0EEA32ED1678}" dt="2024-08-21T02:10:16.731" v="169" actId="1036"/>
          <ac:spMkLst>
            <pc:docMk/>
            <pc:sldMk cId="3385008011" sldId="794"/>
            <ac:spMk id="39" creationId="{B2270757-2E87-5A76-A179-72FFB05673A8}"/>
          </ac:spMkLst>
        </pc:spChg>
        <pc:spChg chg="mod">
          <ac:chgData name="Thomasina Donovan" userId="bbed45e5-899c-4b66-8cf2-80ab3f245b15" providerId="ADAL" clId="{B194AF4E-628E-43E5-8939-0EEA32ED1678}" dt="2024-08-21T02:10:16.731" v="169" actId="1036"/>
          <ac:spMkLst>
            <pc:docMk/>
            <pc:sldMk cId="3385008011" sldId="794"/>
            <ac:spMk id="40" creationId="{39152B15-5029-E7B0-6261-15E424FAFF17}"/>
          </ac:spMkLst>
        </pc:spChg>
        <pc:spChg chg="mod">
          <ac:chgData name="Thomasina Donovan" userId="bbed45e5-899c-4b66-8cf2-80ab3f245b15" providerId="ADAL" clId="{B194AF4E-628E-43E5-8939-0EEA32ED1678}" dt="2024-08-21T02:10:16.731" v="169" actId="1036"/>
          <ac:spMkLst>
            <pc:docMk/>
            <pc:sldMk cId="3385008011" sldId="794"/>
            <ac:spMk id="41" creationId="{A0D97A3E-57B7-C50B-C309-813A052FE142}"/>
          </ac:spMkLst>
        </pc:spChg>
        <pc:spChg chg="mod">
          <ac:chgData name="Thomasina Donovan" userId="bbed45e5-899c-4b66-8cf2-80ab3f245b15" providerId="ADAL" clId="{B194AF4E-628E-43E5-8939-0EEA32ED1678}" dt="2024-08-21T02:10:16.731" v="169" actId="1036"/>
          <ac:spMkLst>
            <pc:docMk/>
            <pc:sldMk cId="3385008011" sldId="794"/>
            <ac:spMk id="42" creationId="{1E1A4E36-2CD9-5B24-9C01-C39C30A1AC00}"/>
          </ac:spMkLst>
        </pc:spChg>
        <pc:spChg chg="mod">
          <ac:chgData name="Thomasina Donovan" userId="bbed45e5-899c-4b66-8cf2-80ab3f245b15" providerId="ADAL" clId="{B194AF4E-628E-43E5-8939-0EEA32ED1678}" dt="2024-08-21T02:10:16.731" v="169" actId="1036"/>
          <ac:spMkLst>
            <pc:docMk/>
            <pc:sldMk cId="3385008011" sldId="794"/>
            <ac:spMk id="43" creationId="{A80B6640-AF92-8615-9480-54A8B1417E83}"/>
          </ac:spMkLst>
        </pc:spChg>
        <pc:spChg chg="mod">
          <ac:chgData name="Thomasina Donovan" userId="bbed45e5-899c-4b66-8cf2-80ab3f245b15" providerId="ADAL" clId="{B194AF4E-628E-43E5-8939-0EEA32ED1678}" dt="2024-08-21T02:10:16.731" v="169" actId="1036"/>
          <ac:spMkLst>
            <pc:docMk/>
            <pc:sldMk cId="3385008011" sldId="794"/>
            <ac:spMk id="44" creationId="{75D7E05D-9B63-3FEA-EA48-1B709E784D30}"/>
          </ac:spMkLst>
        </pc:spChg>
        <pc:spChg chg="mod">
          <ac:chgData name="Thomasina Donovan" userId="bbed45e5-899c-4b66-8cf2-80ab3f245b15" providerId="ADAL" clId="{B194AF4E-628E-43E5-8939-0EEA32ED1678}" dt="2024-08-21T02:10:16.731" v="169" actId="1036"/>
          <ac:spMkLst>
            <pc:docMk/>
            <pc:sldMk cId="3385008011" sldId="794"/>
            <ac:spMk id="45" creationId="{87EB74A9-6CF8-9F41-F30D-A90B89AD1DD1}"/>
          </ac:spMkLst>
        </pc:spChg>
        <pc:spChg chg="mod">
          <ac:chgData name="Thomasina Donovan" userId="bbed45e5-899c-4b66-8cf2-80ab3f245b15" providerId="ADAL" clId="{B194AF4E-628E-43E5-8939-0EEA32ED1678}" dt="2024-08-21T02:10:16.731" v="169" actId="1036"/>
          <ac:spMkLst>
            <pc:docMk/>
            <pc:sldMk cId="3385008011" sldId="794"/>
            <ac:spMk id="46" creationId="{1EEE9BA5-8627-D909-A4EA-2F7569FFCC3A}"/>
          </ac:spMkLst>
        </pc:spChg>
        <pc:spChg chg="mod">
          <ac:chgData name="Thomasina Donovan" userId="bbed45e5-899c-4b66-8cf2-80ab3f245b15" providerId="ADAL" clId="{B194AF4E-628E-43E5-8939-0EEA32ED1678}" dt="2024-08-21T02:10:16.731" v="169" actId="1036"/>
          <ac:spMkLst>
            <pc:docMk/>
            <pc:sldMk cId="3385008011" sldId="794"/>
            <ac:spMk id="47" creationId="{A4468D64-B97C-39EE-45C6-A554AC2EBF90}"/>
          </ac:spMkLst>
        </pc:spChg>
        <pc:spChg chg="mod">
          <ac:chgData name="Thomasina Donovan" userId="bbed45e5-899c-4b66-8cf2-80ab3f245b15" providerId="ADAL" clId="{B194AF4E-628E-43E5-8939-0EEA32ED1678}" dt="2024-08-21T02:10:16.731" v="169" actId="1036"/>
          <ac:spMkLst>
            <pc:docMk/>
            <pc:sldMk cId="3385008011" sldId="794"/>
            <ac:spMk id="48" creationId="{246BD054-1020-7A77-1E16-3A96C6B44831}"/>
          </ac:spMkLst>
        </pc:spChg>
        <pc:spChg chg="mod">
          <ac:chgData name="Thomasina Donovan" userId="bbed45e5-899c-4b66-8cf2-80ab3f245b15" providerId="ADAL" clId="{B194AF4E-628E-43E5-8939-0EEA32ED1678}" dt="2024-08-21T02:10:16.731" v="169" actId="1036"/>
          <ac:spMkLst>
            <pc:docMk/>
            <pc:sldMk cId="3385008011" sldId="794"/>
            <ac:spMk id="49" creationId="{917C2C50-9A8F-B3B8-6A66-5F3E660F156B}"/>
          </ac:spMkLst>
        </pc:spChg>
        <pc:spChg chg="mod">
          <ac:chgData name="Thomasina Donovan" userId="bbed45e5-899c-4b66-8cf2-80ab3f245b15" providerId="ADAL" clId="{B194AF4E-628E-43E5-8939-0EEA32ED1678}" dt="2024-08-21T02:10:16.731" v="169" actId="1036"/>
          <ac:spMkLst>
            <pc:docMk/>
            <pc:sldMk cId="3385008011" sldId="794"/>
            <ac:spMk id="50" creationId="{01FDD9FF-A330-B59B-B7D1-750A2457E53F}"/>
          </ac:spMkLst>
        </pc:spChg>
        <pc:spChg chg="mod">
          <ac:chgData name="Thomasina Donovan" userId="bbed45e5-899c-4b66-8cf2-80ab3f245b15" providerId="ADAL" clId="{B194AF4E-628E-43E5-8939-0EEA32ED1678}" dt="2024-08-21T02:10:16.731" v="169" actId="1036"/>
          <ac:spMkLst>
            <pc:docMk/>
            <pc:sldMk cId="3385008011" sldId="794"/>
            <ac:spMk id="51" creationId="{37EBB06E-F76E-93FA-CBEE-EC12B9677918}"/>
          </ac:spMkLst>
        </pc:spChg>
        <pc:spChg chg="del">
          <ac:chgData name="Thomasina Donovan" userId="bbed45e5-899c-4b66-8cf2-80ab3f245b15" providerId="ADAL" clId="{B194AF4E-628E-43E5-8939-0EEA32ED1678}" dt="2024-08-21T02:09:21.457" v="123" actId="478"/>
          <ac:spMkLst>
            <pc:docMk/>
            <pc:sldMk cId="3385008011" sldId="794"/>
            <ac:spMk id="52" creationId="{918BEA9F-6D7C-B978-1FFF-C7E73B5F3F37}"/>
          </ac:spMkLst>
        </pc:spChg>
        <pc:spChg chg="del">
          <ac:chgData name="Thomasina Donovan" userId="bbed45e5-899c-4b66-8cf2-80ab3f245b15" providerId="ADAL" clId="{B194AF4E-628E-43E5-8939-0EEA32ED1678}" dt="2024-08-21T02:09:21.457" v="123" actId="478"/>
          <ac:spMkLst>
            <pc:docMk/>
            <pc:sldMk cId="3385008011" sldId="794"/>
            <ac:spMk id="53" creationId="{EB5918A4-4499-919C-D26B-AC33E9F233BC}"/>
          </ac:spMkLst>
        </pc:spChg>
        <pc:spChg chg="del">
          <ac:chgData name="Thomasina Donovan" userId="bbed45e5-899c-4b66-8cf2-80ab3f245b15" providerId="ADAL" clId="{B194AF4E-628E-43E5-8939-0EEA32ED1678}" dt="2024-08-21T02:09:21.457" v="123" actId="478"/>
          <ac:spMkLst>
            <pc:docMk/>
            <pc:sldMk cId="3385008011" sldId="794"/>
            <ac:spMk id="54" creationId="{B359BB7F-9BA0-6B58-0BF9-EFCE1914E608}"/>
          </ac:spMkLst>
        </pc:spChg>
        <pc:spChg chg="del">
          <ac:chgData name="Thomasina Donovan" userId="bbed45e5-899c-4b66-8cf2-80ab3f245b15" providerId="ADAL" clId="{B194AF4E-628E-43E5-8939-0EEA32ED1678}" dt="2024-08-21T02:09:21.457" v="123" actId="478"/>
          <ac:spMkLst>
            <pc:docMk/>
            <pc:sldMk cId="3385008011" sldId="794"/>
            <ac:spMk id="55" creationId="{5C6A0E69-17CA-A1DD-671F-375299B785B3}"/>
          </ac:spMkLst>
        </pc:spChg>
        <pc:spChg chg="del">
          <ac:chgData name="Thomasina Donovan" userId="bbed45e5-899c-4b66-8cf2-80ab3f245b15" providerId="ADAL" clId="{B194AF4E-628E-43E5-8939-0EEA32ED1678}" dt="2024-08-21T02:09:21.457" v="123" actId="478"/>
          <ac:spMkLst>
            <pc:docMk/>
            <pc:sldMk cId="3385008011" sldId="794"/>
            <ac:spMk id="56" creationId="{40457FBB-1ED0-C314-3922-2A7DF4628D3A}"/>
          </ac:spMkLst>
        </pc:spChg>
        <pc:spChg chg="del">
          <ac:chgData name="Thomasina Donovan" userId="bbed45e5-899c-4b66-8cf2-80ab3f245b15" providerId="ADAL" clId="{B194AF4E-628E-43E5-8939-0EEA32ED1678}" dt="2024-08-21T02:09:21.457" v="123" actId="478"/>
          <ac:spMkLst>
            <pc:docMk/>
            <pc:sldMk cId="3385008011" sldId="794"/>
            <ac:spMk id="57" creationId="{79250BF2-08D5-CA59-AC6A-762CF4944D51}"/>
          </ac:spMkLst>
        </pc:spChg>
        <pc:spChg chg="del">
          <ac:chgData name="Thomasina Donovan" userId="bbed45e5-899c-4b66-8cf2-80ab3f245b15" providerId="ADAL" clId="{B194AF4E-628E-43E5-8939-0EEA32ED1678}" dt="2024-08-21T02:09:21.457" v="123" actId="478"/>
          <ac:spMkLst>
            <pc:docMk/>
            <pc:sldMk cId="3385008011" sldId="794"/>
            <ac:spMk id="58" creationId="{0EC2557D-8EAE-8CF1-58B6-5B61F0FE5FEA}"/>
          </ac:spMkLst>
        </pc:spChg>
        <pc:spChg chg="del">
          <ac:chgData name="Thomasina Donovan" userId="bbed45e5-899c-4b66-8cf2-80ab3f245b15" providerId="ADAL" clId="{B194AF4E-628E-43E5-8939-0EEA32ED1678}" dt="2024-08-21T02:09:21.457" v="123" actId="478"/>
          <ac:spMkLst>
            <pc:docMk/>
            <pc:sldMk cId="3385008011" sldId="794"/>
            <ac:spMk id="59" creationId="{AC39E45A-C631-6B1F-E20F-EE085BECCF77}"/>
          </ac:spMkLst>
        </pc:spChg>
        <pc:spChg chg="del">
          <ac:chgData name="Thomasina Donovan" userId="bbed45e5-899c-4b66-8cf2-80ab3f245b15" providerId="ADAL" clId="{B194AF4E-628E-43E5-8939-0EEA32ED1678}" dt="2024-08-21T02:09:21.457" v="123" actId="478"/>
          <ac:spMkLst>
            <pc:docMk/>
            <pc:sldMk cId="3385008011" sldId="794"/>
            <ac:spMk id="60" creationId="{F3A22F4F-D54D-020F-80F6-0619F0223710}"/>
          </ac:spMkLst>
        </pc:spChg>
        <pc:spChg chg="del">
          <ac:chgData name="Thomasina Donovan" userId="bbed45e5-899c-4b66-8cf2-80ab3f245b15" providerId="ADAL" clId="{B194AF4E-628E-43E5-8939-0EEA32ED1678}" dt="2024-08-21T02:09:21.457" v="123" actId="478"/>
          <ac:spMkLst>
            <pc:docMk/>
            <pc:sldMk cId="3385008011" sldId="794"/>
            <ac:spMk id="61" creationId="{5B3CA93C-5BFA-83EF-5909-C8A6CAA9AA32}"/>
          </ac:spMkLst>
        </pc:spChg>
        <pc:spChg chg="mod">
          <ac:chgData name="Thomasina Donovan" userId="bbed45e5-899c-4b66-8cf2-80ab3f245b15" providerId="ADAL" clId="{B194AF4E-628E-43E5-8939-0EEA32ED1678}" dt="2024-08-21T02:10:16.731" v="169" actId="1036"/>
          <ac:spMkLst>
            <pc:docMk/>
            <pc:sldMk cId="3385008011" sldId="794"/>
            <ac:spMk id="62" creationId="{748F4F64-99BC-D9CC-C3C1-855CC387ABD6}"/>
          </ac:spMkLst>
        </pc:spChg>
        <pc:spChg chg="mod">
          <ac:chgData name="Thomasina Donovan" userId="bbed45e5-899c-4b66-8cf2-80ab3f245b15" providerId="ADAL" clId="{B194AF4E-628E-43E5-8939-0EEA32ED1678}" dt="2024-08-21T02:10:16.731" v="169" actId="1036"/>
          <ac:spMkLst>
            <pc:docMk/>
            <pc:sldMk cId="3385008011" sldId="794"/>
            <ac:spMk id="63" creationId="{1BAF2A8C-FE3D-2B2F-2897-465AA796E7D7}"/>
          </ac:spMkLst>
        </pc:spChg>
        <pc:spChg chg="mod">
          <ac:chgData name="Thomasina Donovan" userId="bbed45e5-899c-4b66-8cf2-80ab3f245b15" providerId="ADAL" clId="{B194AF4E-628E-43E5-8939-0EEA32ED1678}" dt="2024-08-21T02:10:16.731" v="169" actId="1036"/>
          <ac:spMkLst>
            <pc:docMk/>
            <pc:sldMk cId="3385008011" sldId="794"/>
            <ac:spMk id="64" creationId="{41C45900-82EC-FA55-EBE4-8E56CE77C390}"/>
          </ac:spMkLst>
        </pc:spChg>
        <pc:spChg chg="del">
          <ac:chgData name="Thomasina Donovan" userId="bbed45e5-899c-4b66-8cf2-80ab3f245b15" providerId="ADAL" clId="{B194AF4E-628E-43E5-8939-0EEA32ED1678}" dt="2024-08-21T02:09:21.457" v="123" actId="478"/>
          <ac:spMkLst>
            <pc:docMk/>
            <pc:sldMk cId="3385008011" sldId="794"/>
            <ac:spMk id="65" creationId="{10FB72BC-6DA1-6D88-605C-7752ACB64EF4}"/>
          </ac:spMkLst>
        </pc:spChg>
        <pc:spChg chg="mod">
          <ac:chgData name="Thomasina Donovan" userId="bbed45e5-899c-4b66-8cf2-80ab3f245b15" providerId="ADAL" clId="{B194AF4E-628E-43E5-8939-0EEA32ED1678}" dt="2024-08-21T02:10:16.731" v="169" actId="1036"/>
          <ac:spMkLst>
            <pc:docMk/>
            <pc:sldMk cId="3385008011" sldId="794"/>
            <ac:spMk id="66" creationId="{00280BAC-97E8-80DD-07EC-B82908F58A49}"/>
          </ac:spMkLst>
        </pc:spChg>
        <pc:spChg chg="mod">
          <ac:chgData name="Thomasina Donovan" userId="bbed45e5-899c-4b66-8cf2-80ab3f245b15" providerId="ADAL" clId="{B194AF4E-628E-43E5-8939-0EEA32ED1678}" dt="2024-08-21T02:10:16.731" v="169" actId="1036"/>
          <ac:spMkLst>
            <pc:docMk/>
            <pc:sldMk cId="3385008011" sldId="794"/>
            <ac:spMk id="67" creationId="{43094C9D-E89B-4CEE-8C26-E98A18836DB4}"/>
          </ac:spMkLst>
        </pc:spChg>
        <pc:spChg chg="mod">
          <ac:chgData name="Thomasina Donovan" userId="bbed45e5-899c-4b66-8cf2-80ab3f245b15" providerId="ADAL" clId="{B194AF4E-628E-43E5-8939-0EEA32ED1678}" dt="2024-08-21T02:10:16.731" v="169" actId="1036"/>
          <ac:spMkLst>
            <pc:docMk/>
            <pc:sldMk cId="3385008011" sldId="794"/>
            <ac:spMk id="68" creationId="{DE79D4F2-B20C-849B-095D-FE062C147F10}"/>
          </ac:spMkLst>
        </pc:spChg>
        <pc:spChg chg="mod">
          <ac:chgData name="Thomasina Donovan" userId="bbed45e5-899c-4b66-8cf2-80ab3f245b15" providerId="ADAL" clId="{B194AF4E-628E-43E5-8939-0EEA32ED1678}" dt="2024-08-21T02:10:16.731" v="169" actId="1036"/>
          <ac:spMkLst>
            <pc:docMk/>
            <pc:sldMk cId="3385008011" sldId="794"/>
            <ac:spMk id="69" creationId="{1B971B2A-CC76-9D66-322B-C4F5286CA5AC}"/>
          </ac:spMkLst>
        </pc:spChg>
        <pc:spChg chg="mod">
          <ac:chgData name="Thomasina Donovan" userId="bbed45e5-899c-4b66-8cf2-80ab3f245b15" providerId="ADAL" clId="{B194AF4E-628E-43E5-8939-0EEA32ED1678}" dt="2024-08-21T02:10:16.731" v="169" actId="1036"/>
          <ac:spMkLst>
            <pc:docMk/>
            <pc:sldMk cId="3385008011" sldId="794"/>
            <ac:spMk id="70" creationId="{6696A701-6A80-69D0-D3C6-AEEBEB354E5E}"/>
          </ac:spMkLst>
        </pc:spChg>
        <pc:spChg chg="mod">
          <ac:chgData name="Thomasina Donovan" userId="bbed45e5-899c-4b66-8cf2-80ab3f245b15" providerId="ADAL" clId="{B194AF4E-628E-43E5-8939-0EEA32ED1678}" dt="2024-08-21T02:10:16.731" v="169" actId="1036"/>
          <ac:spMkLst>
            <pc:docMk/>
            <pc:sldMk cId="3385008011" sldId="794"/>
            <ac:spMk id="71" creationId="{FAF87B67-D857-5DFF-B2C8-45FDB472F284}"/>
          </ac:spMkLst>
        </pc:spChg>
        <pc:spChg chg="mod">
          <ac:chgData name="Thomasina Donovan" userId="bbed45e5-899c-4b66-8cf2-80ab3f245b15" providerId="ADAL" clId="{B194AF4E-628E-43E5-8939-0EEA32ED1678}" dt="2024-08-21T02:10:16.731" v="169" actId="1036"/>
          <ac:spMkLst>
            <pc:docMk/>
            <pc:sldMk cId="3385008011" sldId="794"/>
            <ac:spMk id="72" creationId="{A1AD4F96-9421-8B42-0F49-DDB3AB088983}"/>
          </ac:spMkLst>
        </pc:spChg>
        <pc:spChg chg="mod">
          <ac:chgData name="Thomasina Donovan" userId="bbed45e5-899c-4b66-8cf2-80ab3f245b15" providerId="ADAL" clId="{B194AF4E-628E-43E5-8939-0EEA32ED1678}" dt="2024-08-21T02:10:16.731" v="169" actId="1036"/>
          <ac:spMkLst>
            <pc:docMk/>
            <pc:sldMk cId="3385008011" sldId="794"/>
            <ac:spMk id="73" creationId="{1A7BCF06-407E-33B7-6605-55891BA6CEF0}"/>
          </ac:spMkLst>
        </pc:spChg>
        <pc:spChg chg="mod">
          <ac:chgData name="Thomasina Donovan" userId="bbed45e5-899c-4b66-8cf2-80ab3f245b15" providerId="ADAL" clId="{B194AF4E-628E-43E5-8939-0EEA32ED1678}" dt="2024-08-21T02:10:16.731" v="169" actId="1036"/>
          <ac:spMkLst>
            <pc:docMk/>
            <pc:sldMk cId="3385008011" sldId="794"/>
            <ac:spMk id="74" creationId="{FD00D01C-5128-F758-2710-5CB4F3BA68AD}"/>
          </ac:spMkLst>
        </pc:spChg>
        <pc:spChg chg="mod">
          <ac:chgData name="Thomasina Donovan" userId="bbed45e5-899c-4b66-8cf2-80ab3f245b15" providerId="ADAL" clId="{B194AF4E-628E-43E5-8939-0EEA32ED1678}" dt="2024-08-21T02:10:16.731" v="169" actId="1036"/>
          <ac:spMkLst>
            <pc:docMk/>
            <pc:sldMk cId="3385008011" sldId="794"/>
            <ac:spMk id="75" creationId="{5406910B-857D-478C-D9E8-AA05996FC1E8}"/>
          </ac:spMkLst>
        </pc:spChg>
        <pc:spChg chg="mod">
          <ac:chgData name="Thomasina Donovan" userId="bbed45e5-899c-4b66-8cf2-80ab3f245b15" providerId="ADAL" clId="{B194AF4E-628E-43E5-8939-0EEA32ED1678}" dt="2024-08-21T02:10:16.731" v="169" actId="1036"/>
          <ac:spMkLst>
            <pc:docMk/>
            <pc:sldMk cId="3385008011" sldId="794"/>
            <ac:spMk id="76" creationId="{0CBE2AE2-CB3D-E217-2601-FDA5BA0902DE}"/>
          </ac:spMkLst>
        </pc:spChg>
        <pc:spChg chg="mod">
          <ac:chgData name="Thomasina Donovan" userId="bbed45e5-899c-4b66-8cf2-80ab3f245b15" providerId="ADAL" clId="{B194AF4E-628E-43E5-8939-0EEA32ED1678}" dt="2024-08-21T02:10:16.731" v="169" actId="1036"/>
          <ac:spMkLst>
            <pc:docMk/>
            <pc:sldMk cId="3385008011" sldId="794"/>
            <ac:spMk id="77" creationId="{FC614097-26D8-81AF-AA2E-70438EEFBC60}"/>
          </ac:spMkLst>
        </pc:spChg>
        <pc:graphicFrameChg chg="add mod">
          <ac:chgData name="Thomasina Donovan" userId="bbed45e5-899c-4b66-8cf2-80ab3f245b15" providerId="ADAL" clId="{B194AF4E-628E-43E5-8939-0EEA32ED1678}" dt="2024-08-21T02:10:27.179" v="170"/>
          <ac:graphicFrameMkLst>
            <pc:docMk/>
            <pc:sldMk cId="3385008011" sldId="794"/>
            <ac:graphicFrameMk id="79" creationId="{46A28B45-ED1E-5CC8-2ED0-1B18E94E0CC8}"/>
          </ac:graphicFrameMkLst>
        </pc:graphicFrameChg>
      </pc:sldChg>
      <pc:sldChg chg="addSp modSp ord">
        <pc:chgData name="Thomasina Donovan" userId="bbed45e5-899c-4b66-8cf2-80ab3f245b15" providerId="ADAL" clId="{B194AF4E-628E-43E5-8939-0EEA32ED1678}" dt="2024-08-21T02:10:31.056" v="171"/>
        <pc:sldMkLst>
          <pc:docMk/>
          <pc:sldMk cId="268423327" sldId="802"/>
        </pc:sldMkLst>
        <pc:spChg chg="mod">
          <ac:chgData name="Thomasina Donovan" userId="bbed45e5-899c-4b66-8cf2-80ab3f245b15" providerId="ADAL" clId="{B194AF4E-628E-43E5-8939-0EEA32ED1678}" dt="2024-08-21T02:02:09.664" v="33" actId="1035"/>
          <ac:spMkLst>
            <pc:docMk/>
            <pc:sldMk cId="268423327" sldId="802"/>
            <ac:spMk id="6" creationId="{8BDAC106-189D-CC03-4571-FED00AFD6AEC}"/>
          </ac:spMkLst>
        </pc:spChg>
        <pc:spChg chg="mod">
          <ac:chgData name="Thomasina Donovan" userId="bbed45e5-899c-4b66-8cf2-80ab3f245b15" providerId="ADAL" clId="{B194AF4E-628E-43E5-8939-0EEA32ED1678}" dt="2024-08-21T02:02:09.664" v="33" actId="1035"/>
          <ac:spMkLst>
            <pc:docMk/>
            <pc:sldMk cId="268423327" sldId="802"/>
            <ac:spMk id="7" creationId="{5F17BC47-D4CD-AD0E-DE0C-DB5A602F14ED}"/>
          </ac:spMkLst>
        </pc:spChg>
        <pc:spChg chg="mod">
          <ac:chgData name="Thomasina Donovan" userId="bbed45e5-899c-4b66-8cf2-80ab3f245b15" providerId="ADAL" clId="{B194AF4E-628E-43E5-8939-0EEA32ED1678}" dt="2024-08-21T02:02:09.664" v="33" actId="1035"/>
          <ac:spMkLst>
            <pc:docMk/>
            <pc:sldMk cId="268423327" sldId="802"/>
            <ac:spMk id="8" creationId="{1704EE9D-3088-4574-5792-017705A0081F}"/>
          </ac:spMkLst>
        </pc:spChg>
        <pc:spChg chg="mod">
          <ac:chgData name="Thomasina Donovan" userId="bbed45e5-899c-4b66-8cf2-80ab3f245b15" providerId="ADAL" clId="{B194AF4E-628E-43E5-8939-0EEA32ED1678}" dt="2024-08-21T02:02:09.664" v="33" actId="1035"/>
          <ac:spMkLst>
            <pc:docMk/>
            <pc:sldMk cId="268423327" sldId="802"/>
            <ac:spMk id="9" creationId="{CC5F0F49-0F39-371A-7150-8AA3AABBDFCA}"/>
          </ac:spMkLst>
        </pc:spChg>
        <pc:spChg chg="mod">
          <ac:chgData name="Thomasina Donovan" userId="bbed45e5-899c-4b66-8cf2-80ab3f245b15" providerId="ADAL" clId="{B194AF4E-628E-43E5-8939-0EEA32ED1678}" dt="2024-08-21T02:02:09.664" v="33" actId="1035"/>
          <ac:spMkLst>
            <pc:docMk/>
            <pc:sldMk cId="268423327" sldId="802"/>
            <ac:spMk id="10" creationId="{7A343A80-D08F-3563-FD59-E76D4A51C35A}"/>
          </ac:spMkLst>
        </pc:spChg>
        <pc:spChg chg="mod">
          <ac:chgData name="Thomasina Donovan" userId="bbed45e5-899c-4b66-8cf2-80ab3f245b15" providerId="ADAL" clId="{B194AF4E-628E-43E5-8939-0EEA32ED1678}" dt="2024-08-21T02:02:09.664" v="33" actId="1035"/>
          <ac:spMkLst>
            <pc:docMk/>
            <pc:sldMk cId="268423327" sldId="802"/>
            <ac:spMk id="11" creationId="{12219C1D-0C9B-8AB2-7D42-A6BDF303E5AD}"/>
          </ac:spMkLst>
        </pc:spChg>
        <pc:spChg chg="mod">
          <ac:chgData name="Thomasina Donovan" userId="bbed45e5-899c-4b66-8cf2-80ab3f245b15" providerId="ADAL" clId="{B194AF4E-628E-43E5-8939-0EEA32ED1678}" dt="2024-08-21T02:02:09.664" v="33" actId="1035"/>
          <ac:spMkLst>
            <pc:docMk/>
            <pc:sldMk cId="268423327" sldId="802"/>
            <ac:spMk id="12" creationId="{A581978B-49B1-81AE-A438-D82C19B87722}"/>
          </ac:spMkLst>
        </pc:spChg>
        <pc:spChg chg="mod">
          <ac:chgData name="Thomasina Donovan" userId="bbed45e5-899c-4b66-8cf2-80ab3f245b15" providerId="ADAL" clId="{B194AF4E-628E-43E5-8939-0EEA32ED1678}" dt="2024-08-21T02:02:09.664" v="33" actId="1035"/>
          <ac:spMkLst>
            <pc:docMk/>
            <pc:sldMk cId="268423327" sldId="802"/>
            <ac:spMk id="13" creationId="{D1177249-108E-13C6-AEC1-9ED024C5D47B}"/>
          </ac:spMkLst>
        </pc:spChg>
        <pc:spChg chg="mod">
          <ac:chgData name="Thomasina Donovan" userId="bbed45e5-899c-4b66-8cf2-80ab3f245b15" providerId="ADAL" clId="{B194AF4E-628E-43E5-8939-0EEA32ED1678}" dt="2024-08-21T02:02:09.664" v="33" actId="1035"/>
          <ac:spMkLst>
            <pc:docMk/>
            <pc:sldMk cId="268423327" sldId="802"/>
            <ac:spMk id="14" creationId="{B8682EF9-ACCC-2EB4-A69A-71DFAE9B8903}"/>
          </ac:spMkLst>
        </pc:spChg>
        <pc:spChg chg="mod">
          <ac:chgData name="Thomasina Donovan" userId="bbed45e5-899c-4b66-8cf2-80ab3f245b15" providerId="ADAL" clId="{B194AF4E-628E-43E5-8939-0EEA32ED1678}" dt="2024-08-21T02:02:09.664" v="33" actId="1035"/>
          <ac:spMkLst>
            <pc:docMk/>
            <pc:sldMk cId="268423327" sldId="802"/>
            <ac:spMk id="15" creationId="{5A93456C-8469-BC9A-EB8C-26079B34937C}"/>
          </ac:spMkLst>
        </pc:spChg>
        <pc:spChg chg="mod">
          <ac:chgData name="Thomasina Donovan" userId="bbed45e5-899c-4b66-8cf2-80ab3f245b15" providerId="ADAL" clId="{B194AF4E-628E-43E5-8939-0EEA32ED1678}" dt="2024-08-21T02:02:09.664" v="33" actId="1035"/>
          <ac:spMkLst>
            <pc:docMk/>
            <pc:sldMk cId="268423327" sldId="802"/>
            <ac:spMk id="16" creationId="{E75D9091-A141-9649-D0CE-B7A4C94859FE}"/>
          </ac:spMkLst>
        </pc:spChg>
        <pc:spChg chg="mod">
          <ac:chgData name="Thomasina Donovan" userId="bbed45e5-899c-4b66-8cf2-80ab3f245b15" providerId="ADAL" clId="{B194AF4E-628E-43E5-8939-0EEA32ED1678}" dt="2024-08-21T02:02:09.664" v="33" actId="1035"/>
          <ac:spMkLst>
            <pc:docMk/>
            <pc:sldMk cId="268423327" sldId="802"/>
            <ac:spMk id="17" creationId="{4351A542-453C-B348-584C-F80650012E2E}"/>
          </ac:spMkLst>
        </pc:spChg>
        <pc:spChg chg="mod">
          <ac:chgData name="Thomasina Donovan" userId="bbed45e5-899c-4b66-8cf2-80ab3f245b15" providerId="ADAL" clId="{B194AF4E-628E-43E5-8939-0EEA32ED1678}" dt="2024-08-21T02:02:09.664" v="33" actId="1035"/>
          <ac:spMkLst>
            <pc:docMk/>
            <pc:sldMk cId="268423327" sldId="802"/>
            <ac:spMk id="18" creationId="{50BA1BDB-8793-50A2-5CF5-5502621EADAF}"/>
          </ac:spMkLst>
        </pc:spChg>
        <pc:spChg chg="mod">
          <ac:chgData name="Thomasina Donovan" userId="bbed45e5-899c-4b66-8cf2-80ab3f245b15" providerId="ADAL" clId="{B194AF4E-628E-43E5-8939-0EEA32ED1678}" dt="2024-08-21T02:02:09.664" v="33" actId="1035"/>
          <ac:spMkLst>
            <pc:docMk/>
            <pc:sldMk cId="268423327" sldId="802"/>
            <ac:spMk id="19" creationId="{7A2F445F-07C8-3F84-7132-DC12C10DEAD5}"/>
          </ac:spMkLst>
        </pc:spChg>
        <pc:spChg chg="mod">
          <ac:chgData name="Thomasina Donovan" userId="bbed45e5-899c-4b66-8cf2-80ab3f245b15" providerId="ADAL" clId="{B194AF4E-628E-43E5-8939-0EEA32ED1678}" dt="2024-08-21T02:02:09.664" v="33" actId="1035"/>
          <ac:spMkLst>
            <pc:docMk/>
            <pc:sldMk cId="268423327" sldId="802"/>
            <ac:spMk id="20" creationId="{5AC2C533-0448-E0EC-4091-C422F5B9DFE8}"/>
          </ac:spMkLst>
        </pc:spChg>
        <pc:spChg chg="mod">
          <ac:chgData name="Thomasina Donovan" userId="bbed45e5-899c-4b66-8cf2-80ab3f245b15" providerId="ADAL" clId="{B194AF4E-628E-43E5-8939-0EEA32ED1678}" dt="2024-08-21T02:02:09.664" v="33" actId="1035"/>
          <ac:spMkLst>
            <pc:docMk/>
            <pc:sldMk cId="268423327" sldId="802"/>
            <ac:spMk id="21" creationId="{6A341775-ED1E-36C7-5E6F-0D0801C74DE7}"/>
          </ac:spMkLst>
        </pc:spChg>
        <pc:spChg chg="mod">
          <ac:chgData name="Thomasina Donovan" userId="bbed45e5-899c-4b66-8cf2-80ab3f245b15" providerId="ADAL" clId="{B194AF4E-628E-43E5-8939-0EEA32ED1678}" dt="2024-08-21T02:02:09.664" v="33" actId="1035"/>
          <ac:spMkLst>
            <pc:docMk/>
            <pc:sldMk cId="268423327" sldId="802"/>
            <ac:spMk id="22" creationId="{DF3AC3CA-1751-CF5C-8890-B193DA4B4489}"/>
          </ac:spMkLst>
        </pc:spChg>
        <pc:spChg chg="mod">
          <ac:chgData name="Thomasina Donovan" userId="bbed45e5-899c-4b66-8cf2-80ab3f245b15" providerId="ADAL" clId="{B194AF4E-628E-43E5-8939-0EEA32ED1678}" dt="2024-08-21T02:02:09.664" v="33" actId="1035"/>
          <ac:spMkLst>
            <pc:docMk/>
            <pc:sldMk cId="268423327" sldId="802"/>
            <ac:spMk id="23" creationId="{E7CE8F48-C82D-351A-9600-556FC5978C79}"/>
          </ac:spMkLst>
        </pc:spChg>
        <pc:spChg chg="mod">
          <ac:chgData name="Thomasina Donovan" userId="bbed45e5-899c-4b66-8cf2-80ab3f245b15" providerId="ADAL" clId="{B194AF4E-628E-43E5-8939-0EEA32ED1678}" dt="2024-08-21T02:02:09.664" v="33" actId="1035"/>
          <ac:spMkLst>
            <pc:docMk/>
            <pc:sldMk cId="268423327" sldId="802"/>
            <ac:spMk id="24" creationId="{030BD349-DB76-24FD-DF29-8039C3E73471}"/>
          </ac:spMkLst>
        </pc:spChg>
        <pc:spChg chg="mod">
          <ac:chgData name="Thomasina Donovan" userId="bbed45e5-899c-4b66-8cf2-80ab3f245b15" providerId="ADAL" clId="{B194AF4E-628E-43E5-8939-0EEA32ED1678}" dt="2024-08-21T02:02:09.664" v="33" actId="1035"/>
          <ac:spMkLst>
            <pc:docMk/>
            <pc:sldMk cId="268423327" sldId="802"/>
            <ac:spMk id="25" creationId="{26957FB0-1180-1167-6E33-667A6A3450CE}"/>
          </ac:spMkLst>
        </pc:spChg>
        <pc:spChg chg="mod">
          <ac:chgData name="Thomasina Donovan" userId="bbed45e5-899c-4b66-8cf2-80ab3f245b15" providerId="ADAL" clId="{B194AF4E-628E-43E5-8939-0EEA32ED1678}" dt="2024-08-21T02:02:09.664" v="33" actId="1035"/>
          <ac:spMkLst>
            <pc:docMk/>
            <pc:sldMk cId="268423327" sldId="802"/>
            <ac:spMk id="26" creationId="{A61BB8C5-94C3-A35F-8E78-409D7FE18C38}"/>
          </ac:spMkLst>
        </pc:spChg>
        <pc:spChg chg="mod">
          <ac:chgData name="Thomasina Donovan" userId="bbed45e5-899c-4b66-8cf2-80ab3f245b15" providerId="ADAL" clId="{B194AF4E-628E-43E5-8939-0EEA32ED1678}" dt="2024-08-21T02:02:09.664" v="33" actId="1035"/>
          <ac:spMkLst>
            <pc:docMk/>
            <pc:sldMk cId="268423327" sldId="802"/>
            <ac:spMk id="27" creationId="{36C10AF0-356E-1373-418A-94DD6C7FDC4C}"/>
          </ac:spMkLst>
        </pc:spChg>
        <pc:spChg chg="mod">
          <ac:chgData name="Thomasina Donovan" userId="bbed45e5-899c-4b66-8cf2-80ab3f245b15" providerId="ADAL" clId="{B194AF4E-628E-43E5-8939-0EEA32ED1678}" dt="2024-08-21T02:02:09.664" v="33" actId="1035"/>
          <ac:spMkLst>
            <pc:docMk/>
            <pc:sldMk cId="268423327" sldId="802"/>
            <ac:spMk id="28" creationId="{4916A149-348B-FF5F-6083-ED42C7912B04}"/>
          </ac:spMkLst>
        </pc:spChg>
        <pc:spChg chg="mod">
          <ac:chgData name="Thomasina Donovan" userId="bbed45e5-899c-4b66-8cf2-80ab3f245b15" providerId="ADAL" clId="{B194AF4E-628E-43E5-8939-0EEA32ED1678}" dt="2024-08-21T02:02:09.664" v="33" actId="1035"/>
          <ac:spMkLst>
            <pc:docMk/>
            <pc:sldMk cId="268423327" sldId="802"/>
            <ac:spMk id="29" creationId="{3D5975B7-4A81-611E-7D01-B4F434B6769F}"/>
          </ac:spMkLst>
        </pc:spChg>
        <pc:spChg chg="mod">
          <ac:chgData name="Thomasina Donovan" userId="bbed45e5-899c-4b66-8cf2-80ab3f245b15" providerId="ADAL" clId="{B194AF4E-628E-43E5-8939-0EEA32ED1678}" dt="2024-08-21T02:02:09.664" v="33" actId="1035"/>
          <ac:spMkLst>
            <pc:docMk/>
            <pc:sldMk cId="268423327" sldId="802"/>
            <ac:spMk id="30" creationId="{C8F67CDB-0594-5759-2737-8D50C9FF9410}"/>
          </ac:spMkLst>
        </pc:spChg>
        <pc:spChg chg="mod">
          <ac:chgData name="Thomasina Donovan" userId="bbed45e5-899c-4b66-8cf2-80ab3f245b15" providerId="ADAL" clId="{B194AF4E-628E-43E5-8939-0EEA32ED1678}" dt="2024-08-21T02:02:09.664" v="33" actId="1035"/>
          <ac:spMkLst>
            <pc:docMk/>
            <pc:sldMk cId="268423327" sldId="802"/>
            <ac:spMk id="31" creationId="{DCF3CF52-52B5-9F15-A770-225EE2A96A33}"/>
          </ac:spMkLst>
        </pc:spChg>
        <pc:spChg chg="mod">
          <ac:chgData name="Thomasina Donovan" userId="bbed45e5-899c-4b66-8cf2-80ab3f245b15" providerId="ADAL" clId="{B194AF4E-628E-43E5-8939-0EEA32ED1678}" dt="2024-08-21T02:02:09.664" v="33" actId="1035"/>
          <ac:spMkLst>
            <pc:docMk/>
            <pc:sldMk cId="268423327" sldId="802"/>
            <ac:spMk id="32" creationId="{4659FF7F-C27B-938C-C952-E94EFF899107}"/>
          </ac:spMkLst>
        </pc:spChg>
        <pc:spChg chg="mod">
          <ac:chgData name="Thomasina Donovan" userId="bbed45e5-899c-4b66-8cf2-80ab3f245b15" providerId="ADAL" clId="{B194AF4E-628E-43E5-8939-0EEA32ED1678}" dt="2024-08-21T02:02:09.664" v="33" actId="1035"/>
          <ac:spMkLst>
            <pc:docMk/>
            <pc:sldMk cId="268423327" sldId="802"/>
            <ac:spMk id="33" creationId="{36EDAB6B-76C6-548B-D7F5-EECF462C58CA}"/>
          </ac:spMkLst>
        </pc:spChg>
        <pc:spChg chg="mod">
          <ac:chgData name="Thomasina Donovan" userId="bbed45e5-899c-4b66-8cf2-80ab3f245b15" providerId="ADAL" clId="{B194AF4E-628E-43E5-8939-0EEA32ED1678}" dt="2024-08-21T02:02:09.664" v="33" actId="1035"/>
          <ac:spMkLst>
            <pc:docMk/>
            <pc:sldMk cId="268423327" sldId="802"/>
            <ac:spMk id="34" creationId="{1C9CD806-4699-2489-8BDA-C516449BB22B}"/>
          </ac:spMkLst>
        </pc:spChg>
        <pc:spChg chg="mod">
          <ac:chgData name="Thomasina Donovan" userId="bbed45e5-899c-4b66-8cf2-80ab3f245b15" providerId="ADAL" clId="{B194AF4E-628E-43E5-8939-0EEA32ED1678}" dt="2024-08-21T02:02:09.664" v="33" actId="1035"/>
          <ac:spMkLst>
            <pc:docMk/>
            <pc:sldMk cId="268423327" sldId="802"/>
            <ac:spMk id="35" creationId="{7A85AC0C-F32C-C962-6AAC-A24CBBA6A1BA}"/>
          </ac:spMkLst>
        </pc:spChg>
        <pc:spChg chg="mod">
          <ac:chgData name="Thomasina Donovan" userId="bbed45e5-899c-4b66-8cf2-80ab3f245b15" providerId="ADAL" clId="{B194AF4E-628E-43E5-8939-0EEA32ED1678}" dt="2024-08-21T02:02:09.664" v="33" actId="1035"/>
          <ac:spMkLst>
            <pc:docMk/>
            <pc:sldMk cId="268423327" sldId="802"/>
            <ac:spMk id="36" creationId="{9EB24C46-08D2-25C5-8C14-029BFF5EE50B}"/>
          </ac:spMkLst>
        </pc:spChg>
        <pc:spChg chg="mod">
          <ac:chgData name="Thomasina Donovan" userId="bbed45e5-899c-4b66-8cf2-80ab3f245b15" providerId="ADAL" clId="{B194AF4E-628E-43E5-8939-0EEA32ED1678}" dt="2024-08-21T02:02:09.664" v="33" actId="1035"/>
          <ac:spMkLst>
            <pc:docMk/>
            <pc:sldMk cId="268423327" sldId="802"/>
            <ac:spMk id="37" creationId="{FE4ECC3B-0751-161F-DCD9-48FC8707D82D}"/>
          </ac:spMkLst>
        </pc:spChg>
        <pc:spChg chg="mod">
          <ac:chgData name="Thomasina Donovan" userId="bbed45e5-899c-4b66-8cf2-80ab3f245b15" providerId="ADAL" clId="{B194AF4E-628E-43E5-8939-0EEA32ED1678}" dt="2024-08-21T02:02:09.664" v="33" actId="1035"/>
          <ac:spMkLst>
            <pc:docMk/>
            <pc:sldMk cId="268423327" sldId="802"/>
            <ac:spMk id="38" creationId="{EBED2F47-7563-5D80-0C69-1780F8874EA1}"/>
          </ac:spMkLst>
        </pc:spChg>
        <pc:spChg chg="mod">
          <ac:chgData name="Thomasina Donovan" userId="bbed45e5-899c-4b66-8cf2-80ab3f245b15" providerId="ADAL" clId="{B194AF4E-628E-43E5-8939-0EEA32ED1678}" dt="2024-08-21T02:02:09.664" v="33" actId="1035"/>
          <ac:spMkLst>
            <pc:docMk/>
            <pc:sldMk cId="268423327" sldId="802"/>
            <ac:spMk id="39" creationId="{0D2A4C65-9984-F438-CBCD-6043799D1C75}"/>
          </ac:spMkLst>
        </pc:spChg>
        <pc:spChg chg="mod">
          <ac:chgData name="Thomasina Donovan" userId="bbed45e5-899c-4b66-8cf2-80ab3f245b15" providerId="ADAL" clId="{B194AF4E-628E-43E5-8939-0EEA32ED1678}" dt="2024-08-21T02:02:09.664" v="33" actId="1035"/>
          <ac:spMkLst>
            <pc:docMk/>
            <pc:sldMk cId="268423327" sldId="802"/>
            <ac:spMk id="40" creationId="{516E8BA1-40CF-92AE-E5F1-106AB1D8E225}"/>
          </ac:spMkLst>
        </pc:spChg>
        <pc:spChg chg="mod">
          <ac:chgData name="Thomasina Donovan" userId="bbed45e5-899c-4b66-8cf2-80ab3f245b15" providerId="ADAL" clId="{B194AF4E-628E-43E5-8939-0EEA32ED1678}" dt="2024-08-21T02:02:09.664" v="33" actId="1035"/>
          <ac:spMkLst>
            <pc:docMk/>
            <pc:sldMk cId="268423327" sldId="802"/>
            <ac:spMk id="41" creationId="{749B7780-6A83-0A1B-F74B-8051B4756B42}"/>
          </ac:spMkLst>
        </pc:spChg>
        <pc:spChg chg="mod">
          <ac:chgData name="Thomasina Donovan" userId="bbed45e5-899c-4b66-8cf2-80ab3f245b15" providerId="ADAL" clId="{B194AF4E-628E-43E5-8939-0EEA32ED1678}" dt="2024-08-21T02:02:09.664" v="33" actId="1035"/>
          <ac:spMkLst>
            <pc:docMk/>
            <pc:sldMk cId="268423327" sldId="802"/>
            <ac:spMk id="42" creationId="{B3DF09E9-8B67-010D-FBAE-88B9CA13FCDA}"/>
          </ac:spMkLst>
        </pc:spChg>
        <pc:spChg chg="mod">
          <ac:chgData name="Thomasina Donovan" userId="bbed45e5-899c-4b66-8cf2-80ab3f245b15" providerId="ADAL" clId="{B194AF4E-628E-43E5-8939-0EEA32ED1678}" dt="2024-08-21T02:02:09.664" v="33" actId="1035"/>
          <ac:spMkLst>
            <pc:docMk/>
            <pc:sldMk cId="268423327" sldId="802"/>
            <ac:spMk id="43" creationId="{F3544AC6-43B2-0A67-6346-99205F88AF05}"/>
          </ac:spMkLst>
        </pc:spChg>
        <pc:spChg chg="mod">
          <ac:chgData name="Thomasina Donovan" userId="bbed45e5-899c-4b66-8cf2-80ab3f245b15" providerId="ADAL" clId="{B194AF4E-628E-43E5-8939-0EEA32ED1678}" dt="2024-08-21T02:02:09.664" v="33" actId="1035"/>
          <ac:spMkLst>
            <pc:docMk/>
            <pc:sldMk cId="268423327" sldId="802"/>
            <ac:spMk id="44" creationId="{EB96E011-4266-AF11-A92E-EE1DC7DFB62E}"/>
          </ac:spMkLst>
        </pc:spChg>
        <pc:spChg chg="mod">
          <ac:chgData name="Thomasina Donovan" userId="bbed45e5-899c-4b66-8cf2-80ab3f245b15" providerId="ADAL" clId="{B194AF4E-628E-43E5-8939-0EEA32ED1678}" dt="2024-08-21T02:02:09.664" v="33" actId="1035"/>
          <ac:spMkLst>
            <pc:docMk/>
            <pc:sldMk cId="268423327" sldId="802"/>
            <ac:spMk id="45" creationId="{FC2C7C10-6060-B76C-92F8-882379C007CB}"/>
          </ac:spMkLst>
        </pc:spChg>
        <pc:spChg chg="mod">
          <ac:chgData name="Thomasina Donovan" userId="bbed45e5-899c-4b66-8cf2-80ab3f245b15" providerId="ADAL" clId="{B194AF4E-628E-43E5-8939-0EEA32ED1678}" dt="2024-08-21T02:02:09.664" v="33" actId="1035"/>
          <ac:spMkLst>
            <pc:docMk/>
            <pc:sldMk cId="268423327" sldId="802"/>
            <ac:spMk id="46" creationId="{103A65F4-7D38-2762-D322-C5A7726A8E8F}"/>
          </ac:spMkLst>
        </pc:spChg>
        <pc:spChg chg="mod">
          <ac:chgData name="Thomasina Donovan" userId="bbed45e5-899c-4b66-8cf2-80ab3f245b15" providerId="ADAL" clId="{B194AF4E-628E-43E5-8939-0EEA32ED1678}" dt="2024-08-21T02:02:09.664" v="33" actId="1035"/>
          <ac:spMkLst>
            <pc:docMk/>
            <pc:sldMk cId="268423327" sldId="802"/>
            <ac:spMk id="47" creationId="{23987772-3935-6595-CCC2-95897E30F417}"/>
          </ac:spMkLst>
        </pc:spChg>
        <pc:spChg chg="mod">
          <ac:chgData name="Thomasina Donovan" userId="bbed45e5-899c-4b66-8cf2-80ab3f245b15" providerId="ADAL" clId="{B194AF4E-628E-43E5-8939-0EEA32ED1678}" dt="2024-08-21T02:02:09.664" v="33" actId="1035"/>
          <ac:spMkLst>
            <pc:docMk/>
            <pc:sldMk cId="268423327" sldId="802"/>
            <ac:spMk id="48" creationId="{F7A20750-6B97-7BF8-EAE1-E55AAE6A995B}"/>
          </ac:spMkLst>
        </pc:spChg>
        <pc:spChg chg="mod">
          <ac:chgData name="Thomasina Donovan" userId="bbed45e5-899c-4b66-8cf2-80ab3f245b15" providerId="ADAL" clId="{B194AF4E-628E-43E5-8939-0EEA32ED1678}" dt="2024-08-21T02:02:09.664" v="33" actId="1035"/>
          <ac:spMkLst>
            <pc:docMk/>
            <pc:sldMk cId="268423327" sldId="802"/>
            <ac:spMk id="49" creationId="{80FC982B-993F-D183-23ED-FF1B9CD5D8B4}"/>
          </ac:spMkLst>
        </pc:spChg>
        <pc:spChg chg="mod">
          <ac:chgData name="Thomasina Donovan" userId="bbed45e5-899c-4b66-8cf2-80ab3f245b15" providerId="ADAL" clId="{B194AF4E-628E-43E5-8939-0EEA32ED1678}" dt="2024-08-21T02:02:09.664" v="33" actId="1035"/>
          <ac:spMkLst>
            <pc:docMk/>
            <pc:sldMk cId="268423327" sldId="802"/>
            <ac:spMk id="50" creationId="{472533BE-2539-D20B-334B-F7D2535917E7}"/>
          </ac:spMkLst>
        </pc:spChg>
        <pc:spChg chg="mod">
          <ac:chgData name="Thomasina Donovan" userId="bbed45e5-899c-4b66-8cf2-80ab3f245b15" providerId="ADAL" clId="{B194AF4E-628E-43E5-8939-0EEA32ED1678}" dt="2024-08-21T02:02:09.664" v="33" actId="1035"/>
          <ac:spMkLst>
            <pc:docMk/>
            <pc:sldMk cId="268423327" sldId="802"/>
            <ac:spMk id="51" creationId="{8681A948-109D-F3A4-9959-EA0964A7507C}"/>
          </ac:spMkLst>
        </pc:spChg>
        <pc:spChg chg="mod">
          <ac:chgData name="Thomasina Donovan" userId="bbed45e5-899c-4b66-8cf2-80ab3f245b15" providerId="ADAL" clId="{B194AF4E-628E-43E5-8939-0EEA32ED1678}" dt="2024-08-21T02:02:09.664" v="33" actId="1035"/>
          <ac:spMkLst>
            <pc:docMk/>
            <pc:sldMk cId="268423327" sldId="802"/>
            <ac:spMk id="52" creationId="{6DCCD69B-2CE6-66DC-F517-0D68CF13145F}"/>
          </ac:spMkLst>
        </pc:spChg>
        <pc:spChg chg="mod">
          <ac:chgData name="Thomasina Donovan" userId="bbed45e5-899c-4b66-8cf2-80ab3f245b15" providerId="ADAL" clId="{B194AF4E-628E-43E5-8939-0EEA32ED1678}" dt="2024-08-21T02:02:09.664" v="33" actId="1035"/>
          <ac:spMkLst>
            <pc:docMk/>
            <pc:sldMk cId="268423327" sldId="802"/>
            <ac:spMk id="53" creationId="{7CBC699F-0AA4-0E56-5756-62B3A72750F5}"/>
          </ac:spMkLst>
        </pc:spChg>
        <pc:spChg chg="mod">
          <ac:chgData name="Thomasina Donovan" userId="bbed45e5-899c-4b66-8cf2-80ab3f245b15" providerId="ADAL" clId="{B194AF4E-628E-43E5-8939-0EEA32ED1678}" dt="2024-08-21T02:02:09.664" v="33" actId="1035"/>
          <ac:spMkLst>
            <pc:docMk/>
            <pc:sldMk cId="268423327" sldId="802"/>
            <ac:spMk id="54" creationId="{B0BD8735-22F8-73D3-EC3E-BEB48CDBD90A}"/>
          </ac:spMkLst>
        </pc:spChg>
        <pc:spChg chg="mod">
          <ac:chgData name="Thomasina Donovan" userId="bbed45e5-899c-4b66-8cf2-80ab3f245b15" providerId="ADAL" clId="{B194AF4E-628E-43E5-8939-0EEA32ED1678}" dt="2024-08-21T02:02:09.664" v="33" actId="1035"/>
          <ac:spMkLst>
            <pc:docMk/>
            <pc:sldMk cId="268423327" sldId="802"/>
            <ac:spMk id="55" creationId="{178E4B6B-4CF2-1D78-A273-9F320AF9BC5F}"/>
          </ac:spMkLst>
        </pc:spChg>
        <pc:spChg chg="mod">
          <ac:chgData name="Thomasina Donovan" userId="bbed45e5-899c-4b66-8cf2-80ab3f245b15" providerId="ADAL" clId="{B194AF4E-628E-43E5-8939-0EEA32ED1678}" dt="2024-08-21T02:02:09.664" v="33" actId="1035"/>
          <ac:spMkLst>
            <pc:docMk/>
            <pc:sldMk cId="268423327" sldId="802"/>
            <ac:spMk id="56" creationId="{67C2178B-EF4F-D25E-DFF0-DC4CCD5AD5D1}"/>
          </ac:spMkLst>
        </pc:spChg>
        <pc:spChg chg="mod">
          <ac:chgData name="Thomasina Donovan" userId="bbed45e5-899c-4b66-8cf2-80ab3f245b15" providerId="ADAL" clId="{B194AF4E-628E-43E5-8939-0EEA32ED1678}" dt="2024-08-21T02:02:09.664" v="33" actId="1035"/>
          <ac:spMkLst>
            <pc:docMk/>
            <pc:sldMk cId="268423327" sldId="802"/>
            <ac:spMk id="57" creationId="{1390E723-C9B1-25D3-A8A6-27638FA358F5}"/>
          </ac:spMkLst>
        </pc:spChg>
        <pc:spChg chg="mod">
          <ac:chgData name="Thomasina Donovan" userId="bbed45e5-899c-4b66-8cf2-80ab3f245b15" providerId="ADAL" clId="{B194AF4E-628E-43E5-8939-0EEA32ED1678}" dt="2024-08-21T02:02:09.664" v="33" actId="1035"/>
          <ac:spMkLst>
            <pc:docMk/>
            <pc:sldMk cId="268423327" sldId="802"/>
            <ac:spMk id="58" creationId="{9C6F72A3-73BA-6279-43CE-6B00623746B2}"/>
          </ac:spMkLst>
        </pc:spChg>
        <pc:spChg chg="mod">
          <ac:chgData name="Thomasina Donovan" userId="bbed45e5-899c-4b66-8cf2-80ab3f245b15" providerId="ADAL" clId="{B194AF4E-628E-43E5-8939-0EEA32ED1678}" dt="2024-08-21T02:02:09.664" v="33" actId="1035"/>
          <ac:spMkLst>
            <pc:docMk/>
            <pc:sldMk cId="268423327" sldId="802"/>
            <ac:spMk id="59" creationId="{610384A2-F9AB-AB99-3CDC-8028F77A2BD7}"/>
          </ac:spMkLst>
        </pc:spChg>
        <pc:spChg chg="mod">
          <ac:chgData name="Thomasina Donovan" userId="bbed45e5-899c-4b66-8cf2-80ab3f245b15" providerId="ADAL" clId="{B194AF4E-628E-43E5-8939-0EEA32ED1678}" dt="2024-08-21T02:02:09.664" v="33" actId="1035"/>
          <ac:spMkLst>
            <pc:docMk/>
            <pc:sldMk cId="268423327" sldId="802"/>
            <ac:spMk id="60" creationId="{36F23EA7-6925-70CA-2E1A-A29C39B1A6CC}"/>
          </ac:spMkLst>
        </pc:spChg>
        <pc:spChg chg="mod">
          <ac:chgData name="Thomasina Donovan" userId="bbed45e5-899c-4b66-8cf2-80ab3f245b15" providerId="ADAL" clId="{B194AF4E-628E-43E5-8939-0EEA32ED1678}" dt="2024-08-21T02:02:09.664" v="33" actId="1035"/>
          <ac:spMkLst>
            <pc:docMk/>
            <pc:sldMk cId="268423327" sldId="802"/>
            <ac:spMk id="61" creationId="{A0DBF2DC-8D67-941C-8AFD-4656C2CC50E3}"/>
          </ac:spMkLst>
        </pc:spChg>
        <pc:spChg chg="mod">
          <ac:chgData name="Thomasina Donovan" userId="bbed45e5-899c-4b66-8cf2-80ab3f245b15" providerId="ADAL" clId="{B194AF4E-628E-43E5-8939-0EEA32ED1678}" dt="2024-08-21T02:02:09.664" v="33" actId="1035"/>
          <ac:spMkLst>
            <pc:docMk/>
            <pc:sldMk cId="268423327" sldId="802"/>
            <ac:spMk id="62" creationId="{A74E49DA-7CDF-CDDB-7B3E-39B91FB4F859}"/>
          </ac:spMkLst>
        </pc:spChg>
        <pc:spChg chg="mod">
          <ac:chgData name="Thomasina Donovan" userId="bbed45e5-899c-4b66-8cf2-80ab3f245b15" providerId="ADAL" clId="{B194AF4E-628E-43E5-8939-0EEA32ED1678}" dt="2024-08-21T02:02:09.664" v="33" actId="1035"/>
          <ac:spMkLst>
            <pc:docMk/>
            <pc:sldMk cId="268423327" sldId="802"/>
            <ac:spMk id="63" creationId="{CFCC08C5-C8FA-5CEA-D266-57D078F9755E}"/>
          </ac:spMkLst>
        </pc:spChg>
        <pc:spChg chg="mod">
          <ac:chgData name="Thomasina Donovan" userId="bbed45e5-899c-4b66-8cf2-80ab3f245b15" providerId="ADAL" clId="{B194AF4E-628E-43E5-8939-0EEA32ED1678}" dt="2024-08-21T02:02:09.664" v="33" actId="1035"/>
          <ac:spMkLst>
            <pc:docMk/>
            <pc:sldMk cId="268423327" sldId="802"/>
            <ac:spMk id="64" creationId="{4EAA409B-273C-1ADC-3A4C-5CB8420C0444}"/>
          </ac:spMkLst>
        </pc:spChg>
        <pc:spChg chg="mod">
          <ac:chgData name="Thomasina Donovan" userId="bbed45e5-899c-4b66-8cf2-80ab3f245b15" providerId="ADAL" clId="{B194AF4E-628E-43E5-8939-0EEA32ED1678}" dt="2024-08-21T02:02:09.664" v="33" actId="1035"/>
          <ac:spMkLst>
            <pc:docMk/>
            <pc:sldMk cId="268423327" sldId="802"/>
            <ac:spMk id="65" creationId="{124744FC-56D3-943A-D727-466B0F9198F9}"/>
          </ac:spMkLst>
        </pc:spChg>
        <pc:spChg chg="mod">
          <ac:chgData name="Thomasina Donovan" userId="bbed45e5-899c-4b66-8cf2-80ab3f245b15" providerId="ADAL" clId="{B194AF4E-628E-43E5-8939-0EEA32ED1678}" dt="2024-08-21T02:02:09.664" v="33" actId="1035"/>
          <ac:spMkLst>
            <pc:docMk/>
            <pc:sldMk cId="268423327" sldId="802"/>
            <ac:spMk id="66" creationId="{5C268532-0055-9697-0128-176BEB1A60E8}"/>
          </ac:spMkLst>
        </pc:spChg>
        <pc:spChg chg="mod">
          <ac:chgData name="Thomasina Donovan" userId="bbed45e5-899c-4b66-8cf2-80ab3f245b15" providerId="ADAL" clId="{B194AF4E-628E-43E5-8939-0EEA32ED1678}" dt="2024-08-21T02:02:09.664" v="33" actId="1035"/>
          <ac:spMkLst>
            <pc:docMk/>
            <pc:sldMk cId="268423327" sldId="802"/>
            <ac:spMk id="67" creationId="{E5AB6B23-BFEF-0A07-7474-BB56E6596D05}"/>
          </ac:spMkLst>
        </pc:spChg>
        <pc:spChg chg="mod">
          <ac:chgData name="Thomasina Donovan" userId="bbed45e5-899c-4b66-8cf2-80ab3f245b15" providerId="ADAL" clId="{B194AF4E-628E-43E5-8939-0EEA32ED1678}" dt="2024-08-21T02:02:09.664" v="33" actId="1035"/>
          <ac:spMkLst>
            <pc:docMk/>
            <pc:sldMk cId="268423327" sldId="802"/>
            <ac:spMk id="68" creationId="{3ADC9D21-88AD-5B35-2E5F-DC0BCD8D2B88}"/>
          </ac:spMkLst>
        </pc:spChg>
        <pc:spChg chg="mod">
          <ac:chgData name="Thomasina Donovan" userId="bbed45e5-899c-4b66-8cf2-80ab3f245b15" providerId="ADAL" clId="{B194AF4E-628E-43E5-8939-0EEA32ED1678}" dt="2024-08-21T02:02:09.664" v="33" actId="1035"/>
          <ac:spMkLst>
            <pc:docMk/>
            <pc:sldMk cId="268423327" sldId="802"/>
            <ac:spMk id="69" creationId="{FE707BED-BE4D-4F6B-F63D-DC9F20F1C7A8}"/>
          </ac:spMkLst>
        </pc:spChg>
        <pc:spChg chg="mod">
          <ac:chgData name="Thomasina Donovan" userId="bbed45e5-899c-4b66-8cf2-80ab3f245b15" providerId="ADAL" clId="{B194AF4E-628E-43E5-8939-0EEA32ED1678}" dt="2024-08-21T02:02:09.664" v="33" actId="1035"/>
          <ac:spMkLst>
            <pc:docMk/>
            <pc:sldMk cId="268423327" sldId="802"/>
            <ac:spMk id="70" creationId="{70DFEF01-1C6C-CA73-BB4B-46796C96BA61}"/>
          </ac:spMkLst>
        </pc:spChg>
        <pc:spChg chg="mod">
          <ac:chgData name="Thomasina Donovan" userId="bbed45e5-899c-4b66-8cf2-80ab3f245b15" providerId="ADAL" clId="{B194AF4E-628E-43E5-8939-0EEA32ED1678}" dt="2024-08-21T02:02:09.664" v="33" actId="1035"/>
          <ac:spMkLst>
            <pc:docMk/>
            <pc:sldMk cId="268423327" sldId="802"/>
            <ac:spMk id="71" creationId="{CDBAF6FE-28AB-6A2A-BEB7-21DFC5FDA413}"/>
          </ac:spMkLst>
        </pc:spChg>
        <pc:spChg chg="mod">
          <ac:chgData name="Thomasina Donovan" userId="bbed45e5-899c-4b66-8cf2-80ab3f245b15" providerId="ADAL" clId="{B194AF4E-628E-43E5-8939-0EEA32ED1678}" dt="2024-08-21T02:02:09.664" v="33" actId="1035"/>
          <ac:spMkLst>
            <pc:docMk/>
            <pc:sldMk cId="268423327" sldId="802"/>
            <ac:spMk id="72" creationId="{6C3C0E0A-6E14-9F47-26DD-0FB80D0DDE5A}"/>
          </ac:spMkLst>
        </pc:spChg>
        <pc:spChg chg="mod">
          <ac:chgData name="Thomasina Donovan" userId="bbed45e5-899c-4b66-8cf2-80ab3f245b15" providerId="ADAL" clId="{B194AF4E-628E-43E5-8939-0EEA32ED1678}" dt="2024-08-21T02:02:09.664" v="33" actId="1035"/>
          <ac:spMkLst>
            <pc:docMk/>
            <pc:sldMk cId="268423327" sldId="802"/>
            <ac:spMk id="73" creationId="{8DD8ADA7-4C8C-16F1-F45D-A37D90745547}"/>
          </ac:spMkLst>
        </pc:spChg>
        <pc:spChg chg="mod">
          <ac:chgData name="Thomasina Donovan" userId="bbed45e5-899c-4b66-8cf2-80ab3f245b15" providerId="ADAL" clId="{B194AF4E-628E-43E5-8939-0EEA32ED1678}" dt="2024-08-21T02:02:09.664" v="33" actId="1035"/>
          <ac:spMkLst>
            <pc:docMk/>
            <pc:sldMk cId="268423327" sldId="802"/>
            <ac:spMk id="74" creationId="{1FFF7F0B-3BEE-5BD7-6046-5D4AFB411159}"/>
          </ac:spMkLst>
        </pc:spChg>
        <pc:spChg chg="mod">
          <ac:chgData name="Thomasina Donovan" userId="bbed45e5-899c-4b66-8cf2-80ab3f245b15" providerId="ADAL" clId="{B194AF4E-628E-43E5-8939-0EEA32ED1678}" dt="2024-08-21T02:02:09.664" v="33" actId="1035"/>
          <ac:spMkLst>
            <pc:docMk/>
            <pc:sldMk cId="268423327" sldId="802"/>
            <ac:spMk id="75" creationId="{CF9B6529-F68D-F531-9732-676B18218860}"/>
          </ac:spMkLst>
        </pc:spChg>
        <pc:spChg chg="mod">
          <ac:chgData name="Thomasina Donovan" userId="bbed45e5-899c-4b66-8cf2-80ab3f245b15" providerId="ADAL" clId="{B194AF4E-628E-43E5-8939-0EEA32ED1678}" dt="2024-08-21T02:02:09.664" v="33" actId="1035"/>
          <ac:spMkLst>
            <pc:docMk/>
            <pc:sldMk cId="268423327" sldId="802"/>
            <ac:spMk id="76" creationId="{47CFA0F0-61EA-C067-D424-0F8B65177E08}"/>
          </ac:spMkLst>
        </pc:spChg>
        <pc:spChg chg="mod">
          <ac:chgData name="Thomasina Donovan" userId="bbed45e5-899c-4b66-8cf2-80ab3f245b15" providerId="ADAL" clId="{B194AF4E-628E-43E5-8939-0EEA32ED1678}" dt="2024-08-21T02:02:09.664" v="33" actId="1035"/>
          <ac:spMkLst>
            <pc:docMk/>
            <pc:sldMk cId="268423327" sldId="802"/>
            <ac:spMk id="77" creationId="{BACD3CE9-37D8-C66B-424E-A3C78D88143D}"/>
          </ac:spMkLst>
        </pc:spChg>
        <pc:spChg chg="mod">
          <ac:chgData name="Thomasina Donovan" userId="bbed45e5-899c-4b66-8cf2-80ab3f245b15" providerId="ADAL" clId="{B194AF4E-628E-43E5-8939-0EEA32ED1678}" dt="2024-08-21T02:02:09.664" v="33" actId="1035"/>
          <ac:spMkLst>
            <pc:docMk/>
            <pc:sldMk cId="268423327" sldId="802"/>
            <ac:spMk id="78" creationId="{A41357DF-E16C-0C9B-74E1-5EFEBD899F76}"/>
          </ac:spMkLst>
        </pc:spChg>
        <pc:spChg chg="mod">
          <ac:chgData name="Thomasina Donovan" userId="bbed45e5-899c-4b66-8cf2-80ab3f245b15" providerId="ADAL" clId="{B194AF4E-628E-43E5-8939-0EEA32ED1678}" dt="2024-08-21T02:02:09.664" v="33" actId="1035"/>
          <ac:spMkLst>
            <pc:docMk/>
            <pc:sldMk cId="268423327" sldId="802"/>
            <ac:spMk id="79" creationId="{55218A71-6624-7751-6C8B-167B68BA9B66}"/>
          </ac:spMkLst>
        </pc:spChg>
        <pc:spChg chg="mod">
          <ac:chgData name="Thomasina Donovan" userId="bbed45e5-899c-4b66-8cf2-80ab3f245b15" providerId="ADAL" clId="{B194AF4E-628E-43E5-8939-0EEA32ED1678}" dt="2024-08-21T02:02:09.664" v="33" actId="1035"/>
          <ac:spMkLst>
            <pc:docMk/>
            <pc:sldMk cId="268423327" sldId="802"/>
            <ac:spMk id="80" creationId="{37DD6F8A-CC7E-AB18-5EE3-66828EE3A7DB}"/>
          </ac:spMkLst>
        </pc:spChg>
        <pc:spChg chg="mod">
          <ac:chgData name="Thomasina Donovan" userId="bbed45e5-899c-4b66-8cf2-80ab3f245b15" providerId="ADAL" clId="{B194AF4E-628E-43E5-8939-0EEA32ED1678}" dt="2024-08-21T02:02:09.664" v="33" actId="1035"/>
          <ac:spMkLst>
            <pc:docMk/>
            <pc:sldMk cId="268423327" sldId="802"/>
            <ac:spMk id="81" creationId="{95CDB255-D956-BC78-D48C-34B7282E8D4C}"/>
          </ac:spMkLst>
        </pc:spChg>
        <pc:spChg chg="mod">
          <ac:chgData name="Thomasina Donovan" userId="bbed45e5-899c-4b66-8cf2-80ab3f245b15" providerId="ADAL" clId="{B194AF4E-628E-43E5-8939-0EEA32ED1678}" dt="2024-08-21T02:02:09.664" v="33" actId="1035"/>
          <ac:spMkLst>
            <pc:docMk/>
            <pc:sldMk cId="268423327" sldId="802"/>
            <ac:spMk id="82" creationId="{68ACC952-9632-22AF-DBCC-6ADCABBDF028}"/>
          </ac:spMkLst>
        </pc:spChg>
        <pc:spChg chg="mod">
          <ac:chgData name="Thomasina Donovan" userId="bbed45e5-899c-4b66-8cf2-80ab3f245b15" providerId="ADAL" clId="{B194AF4E-628E-43E5-8939-0EEA32ED1678}" dt="2024-08-21T02:02:09.664" v="33" actId="1035"/>
          <ac:spMkLst>
            <pc:docMk/>
            <pc:sldMk cId="268423327" sldId="802"/>
            <ac:spMk id="83" creationId="{BD9764D7-9D73-E7C4-4836-9F71FADBC477}"/>
          </ac:spMkLst>
        </pc:spChg>
        <pc:spChg chg="mod">
          <ac:chgData name="Thomasina Donovan" userId="bbed45e5-899c-4b66-8cf2-80ab3f245b15" providerId="ADAL" clId="{B194AF4E-628E-43E5-8939-0EEA32ED1678}" dt="2024-08-21T02:02:09.664" v="33" actId="1035"/>
          <ac:spMkLst>
            <pc:docMk/>
            <pc:sldMk cId="268423327" sldId="802"/>
            <ac:spMk id="84" creationId="{602F5530-5E17-FE5B-EC83-40ECFA33B3DA}"/>
          </ac:spMkLst>
        </pc:spChg>
        <pc:spChg chg="mod">
          <ac:chgData name="Thomasina Donovan" userId="bbed45e5-899c-4b66-8cf2-80ab3f245b15" providerId="ADAL" clId="{B194AF4E-628E-43E5-8939-0EEA32ED1678}" dt="2024-08-21T02:02:09.664" v="33" actId="1035"/>
          <ac:spMkLst>
            <pc:docMk/>
            <pc:sldMk cId="268423327" sldId="802"/>
            <ac:spMk id="85" creationId="{29C44F12-DB28-8222-8657-D2BFFA2638DE}"/>
          </ac:spMkLst>
        </pc:spChg>
        <pc:spChg chg="mod">
          <ac:chgData name="Thomasina Donovan" userId="bbed45e5-899c-4b66-8cf2-80ab3f245b15" providerId="ADAL" clId="{B194AF4E-628E-43E5-8939-0EEA32ED1678}" dt="2024-08-21T02:02:09.664" v="33" actId="1035"/>
          <ac:spMkLst>
            <pc:docMk/>
            <pc:sldMk cId="268423327" sldId="802"/>
            <ac:spMk id="86" creationId="{C7EB4836-EB7A-5AFF-31AF-D4B5421F02CC}"/>
          </ac:spMkLst>
        </pc:spChg>
        <pc:spChg chg="mod">
          <ac:chgData name="Thomasina Donovan" userId="bbed45e5-899c-4b66-8cf2-80ab3f245b15" providerId="ADAL" clId="{B194AF4E-628E-43E5-8939-0EEA32ED1678}" dt="2024-08-21T02:02:09.664" v="33" actId="1035"/>
          <ac:spMkLst>
            <pc:docMk/>
            <pc:sldMk cId="268423327" sldId="802"/>
            <ac:spMk id="87" creationId="{5760AEC9-7F64-40D3-A687-980B496D7FA5}"/>
          </ac:spMkLst>
        </pc:spChg>
        <pc:spChg chg="mod">
          <ac:chgData name="Thomasina Donovan" userId="bbed45e5-899c-4b66-8cf2-80ab3f245b15" providerId="ADAL" clId="{B194AF4E-628E-43E5-8939-0EEA32ED1678}" dt="2024-08-21T02:02:09.664" v="33" actId="1035"/>
          <ac:spMkLst>
            <pc:docMk/>
            <pc:sldMk cId="268423327" sldId="802"/>
            <ac:spMk id="88" creationId="{8708E7EF-3818-92DD-FF7E-5EBD434FC22B}"/>
          </ac:spMkLst>
        </pc:spChg>
        <pc:spChg chg="mod">
          <ac:chgData name="Thomasina Donovan" userId="bbed45e5-899c-4b66-8cf2-80ab3f245b15" providerId="ADAL" clId="{B194AF4E-628E-43E5-8939-0EEA32ED1678}" dt="2024-08-21T02:02:09.664" v="33" actId="1035"/>
          <ac:spMkLst>
            <pc:docMk/>
            <pc:sldMk cId="268423327" sldId="802"/>
            <ac:spMk id="89" creationId="{B6FCB015-9647-0738-3ADE-9F864B11A1B3}"/>
          </ac:spMkLst>
        </pc:spChg>
        <pc:spChg chg="mod">
          <ac:chgData name="Thomasina Donovan" userId="bbed45e5-899c-4b66-8cf2-80ab3f245b15" providerId="ADAL" clId="{B194AF4E-628E-43E5-8939-0EEA32ED1678}" dt="2024-08-21T02:02:09.664" v="33" actId="1035"/>
          <ac:spMkLst>
            <pc:docMk/>
            <pc:sldMk cId="268423327" sldId="802"/>
            <ac:spMk id="104" creationId="{10331AEB-A531-4317-EF0B-A8BD76015C04}"/>
          </ac:spMkLst>
        </pc:spChg>
        <pc:spChg chg="mod">
          <ac:chgData name="Thomasina Donovan" userId="bbed45e5-899c-4b66-8cf2-80ab3f245b15" providerId="ADAL" clId="{B194AF4E-628E-43E5-8939-0EEA32ED1678}" dt="2024-08-21T02:02:09.664" v="33" actId="1035"/>
          <ac:spMkLst>
            <pc:docMk/>
            <pc:sldMk cId="268423327" sldId="802"/>
            <ac:spMk id="105" creationId="{AA71D1B1-5E58-5D5E-7C48-6BE663F2064E}"/>
          </ac:spMkLst>
        </pc:spChg>
        <pc:spChg chg="mod">
          <ac:chgData name="Thomasina Donovan" userId="bbed45e5-899c-4b66-8cf2-80ab3f245b15" providerId="ADAL" clId="{B194AF4E-628E-43E5-8939-0EEA32ED1678}" dt="2024-08-21T02:02:09.664" v="33" actId="1035"/>
          <ac:spMkLst>
            <pc:docMk/>
            <pc:sldMk cId="268423327" sldId="802"/>
            <ac:spMk id="106" creationId="{9CD67578-5FC5-2019-54AB-5F6A8DB90E6B}"/>
          </ac:spMkLst>
        </pc:spChg>
        <pc:spChg chg="mod">
          <ac:chgData name="Thomasina Donovan" userId="bbed45e5-899c-4b66-8cf2-80ab3f245b15" providerId="ADAL" clId="{B194AF4E-628E-43E5-8939-0EEA32ED1678}" dt="2024-08-21T02:02:09.664" v="33" actId="1035"/>
          <ac:spMkLst>
            <pc:docMk/>
            <pc:sldMk cId="268423327" sldId="802"/>
            <ac:spMk id="107" creationId="{29F71A05-2A87-F8FE-5A4B-DF800D903AE4}"/>
          </ac:spMkLst>
        </pc:spChg>
        <pc:spChg chg="mod">
          <ac:chgData name="Thomasina Donovan" userId="bbed45e5-899c-4b66-8cf2-80ab3f245b15" providerId="ADAL" clId="{B194AF4E-628E-43E5-8939-0EEA32ED1678}" dt="2024-08-21T02:02:09.664" v="33" actId="1035"/>
          <ac:spMkLst>
            <pc:docMk/>
            <pc:sldMk cId="268423327" sldId="802"/>
            <ac:spMk id="108" creationId="{5A3A5D26-802B-D738-BA19-D472C16FA581}"/>
          </ac:spMkLst>
        </pc:spChg>
        <pc:spChg chg="mod">
          <ac:chgData name="Thomasina Donovan" userId="bbed45e5-899c-4b66-8cf2-80ab3f245b15" providerId="ADAL" clId="{B194AF4E-628E-43E5-8939-0EEA32ED1678}" dt="2024-08-21T02:02:09.664" v="33" actId="1035"/>
          <ac:spMkLst>
            <pc:docMk/>
            <pc:sldMk cId="268423327" sldId="802"/>
            <ac:spMk id="109" creationId="{5807418F-C353-A207-76EA-0B95BF86D903}"/>
          </ac:spMkLst>
        </pc:spChg>
        <pc:spChg chg="mod">
          <ac:chgData name="Thomasina Donovan" userId="bbed45e5-899c-4b66-8cf2-80ab3f245b15" providerId="ADAL" clId="{B194AF4E-628E-43E5-8939-0EEA32ED1678}" dt="2024-08-21T02:02:09.664" v="33" actId="1035"/>
          <ac:spMkLst>
            <pc:docMk/>
            <pc:sldMk cId="268423327" sldId="802"/>
            <ac:spMk id="110" creationId="{83C8DF82-EB35-AE46-7E92-3E58BB7AF5B5}"/>
          </ac:spMkLst>
        </pc:spChg>
        <pc:spChg chg="mod">
          <ac:chgData name="Thomasina Donovan" userId="bbed45e5-899c-4b66-8cf2-80ab3f245b15" providerId="ADAL" clId="{B194AF4E-628E-43E5-8939-0EEA32ED1678}" dt="2024-08-21T02:02:09.664" v="33" actId="1035"/>
          <ac:spMkLst>
            <pc:docMk/>
            <pc:sldMk cId="268423327" sldId="802"/>
            <ac:spMk id="111" creationId="{9D03ECC7-9E31-DE5D-DF9D-C74997EA3005}"/>
          </ac:spMkLst>
        </pc:spChg>
        <pc:spChg chg="mod">
          <ac:chgData name="Thomasina Donovan" userId="bbed45e5-899c-4b66-8cf2-80ab3f245b15" providerId="ADAL" clId="{B194AF4E-628E-43E5-8939-0EEA32ED1678}" dt="2024-08-21T02:02:09.664" v="33" actId="1035"/>
          <ac:spMkLst>
            <pc:docMk/>
            <pc:sldMk cId="268423327" sldId="802"/>
            <ac:spMk id="112" creationId="{EE807925-7160-B173-C5A1-79F5EB466F38}"/>
          </ac:spMkLst>
        </pc:spChg>
        <pc:spChg chg="mod">
          <ac:chgData name="Thomasina Donovan" userId="bbed45e5-899c-4b66-8cf2-80ab3f245b15" providerId="ADAL" clId="{B194AF4E-628E-43E5-8939-0EEA32ED1678}" dt="2024-08-21T02:02:09.664" v="33" actId="1035"/>
          <ac:spMkLst>
            <pc:docMk/>
            <pc:sldMk cId="268423327" sldId="802"/>
            <ac:spMk id="113" creationId="{C90B3B7C-6771-2CB4-F3DF-8E4EC02299E3}"/>
          </ac:spMkLst>
        </pc:spChg>
        <pc:spChg chg="mod">
          <ac:chgData name="Thomasina Donovan" userId="bbed45e5-899c-4b66-8cf2-80ab3f245b15" providerId="ADAL" clId="{B194AF4E-628E-43E5-8939-0EEA32ED1678}" dt="2024-08-21T02:02:09.664" v="33" actId="1035"/>
          <ac:spMkLst>
            <pc:docMk/>
            <pc:sldMk cId="268423327" sldId="802"/>
            <ac:spMk id="114" creationId="{8F432B17-5EDE-F669-6F9F-17DCB809D421}"/>
          </ac:spMkLst>
        </pc:spChg>
        <pc:spChg chg="mod">
          <ac:chgData name="Thomasina Donovan" userId="bbed45e5-899c-4b66-8cf2-80ab3f245b15" providerId="ADAL" clId="{B194AF4E-628E-43E5-8939-0EEA32ED1678}" dt="2024-08-21T02:02:09.664" v="33" actId="1035"/>
          <ac:spMkLst>
            <pc:docMk/>
            <pc:sldMk cId="268423327" sldId="802"/>
            <ac:spMk id="115" creationId="{80E68C6B-FC0F-963D-5F68-6D1BB984C64E}"/>
          </ac:spMkLst>
        </pc:spChg>
        <pc:spChg chg="mod">
          <ac:chgData name="Thomasina Donovan" userId="bbed45e5-899c-4b66-8cf2-80ab3f245b15" providerId="ADAL" clId="{B194AF4E-628E-43E5-8939-0EEA32ED1678}" dt="2024-08-21T02:02:09.664" v="33" actId="1035"/>
          <ac:spMkLst>
            <pc:docMk/>
            <pc:sldMk cId="268423327" sldId="802"/>
            <ac:spMk id="116" creationId="{4DC12046-A188-2DD3-61E0-6A8354B2AACF}"/>
          </ac:spMkLst>
        </pc:spChg>
        <pc:spChg chg="mod">
          <ac:chgData name="Thomasina Donovan" userId="bbed45e5-899c-4b66-8cf2-80ab3f245b15" providerId="ADAL" clId="{B194AF4E-628E-43E5-8939-0EEA32ED1678}" dt="2024-08-21T02:02:09.664" v="33" actId="1035"/>
          <ac:spMkLst>
            <pc:docMk/>
            <pc:sldMk cId="268423327" sldId="802"/>
            <ac:spMk id="117" creationId="{FC9F7587-7EFD-BD71-F538-75AD3C611212}"/>
          </ac:spMkLst>
        </pc:spChg>
        <pc:spChg chg="mod">
          <ac:chgData name="Thomasina Donovan" userId="bbed45e5-899c-4b66-8cf2-80ab3f245b15" providerId="ADAL" clId="{B194AF4E-628E-43E5-8939-0EEA32ED1678}" dt="2024-08-21T02:02:09.664" v="33" actId="1035"/>
          <ac:spMkLst>
            <pc:docMk/>
            <pc:sldMk cId="268423327" sldId="802"/>
            <ac:spMk id="118" creationId="{DD8DBCA5-04BB-F335-554D-82357A57718D}"/>
          </ac:spMkLst>
        </pc:spChg>
        <pc:spChg chg="mod">
          <ac:chgData name="Thomasina Donovan" userId="bbed45e5-899c-4b66-8cf2-80ab3f245b15" providerId="ADAL" clId="{B194AF4E-628E-43E5-8939-0EEA32ED1678}" dt="2024-08-21T02:02:09.664" v="33" actId="1035"/>
          <ac:spMkLst>
            <pc:docMk/>
            <pc:sldMk cId="268423327" sldId="802"/>
            <ac:spMk id="119" creationId="{BBA95047-DC75-D47B-529F-D79EEAE429A3}"/>
          </ac:spMkLst>
        </pc:spChg>
        <pc:spChg chg="mod">
          <ac:chgData name="Thomasina Donovan" userId="bbed45e5-899c-4b66-8cf2-80ab3f245b15" providerId="ADAL" clId="{B194AF4E-628E-43E5-8939-0EEA32ED1678}" dt="2024-08-21T02:02:09.664" v="33" actId="1035"/>
          <ac:spMkLst>
            <pc:docMk/>
            <pc:sldMk cId="268423327" sldId="802"/>
            <ac:spMk id="120" creationId="{FB6A1C60-D8AF-723D-D6B5-7CAE375F30F9}"/>
          </ac:spMkLst>
        </pc:spChg>
        <pc:spChg chg="mod">
          <ac:chgData name="Thomasina Donovan" userId="bbed45e5-899c-4b66-8cf2-80ab3f245b15" providerId="ADAL" clId="{B194AF4E-628E-43E5-8939-0EEA32ED1678}" dt="2024-08-21T02:02:09.664" v="33" actId="1035"/>
          <ac:spMkLst>
            <pc:docMk/>
            <pc:sldMk cId="268423327" sldId="802"/>
            <ac:spMk id="121" creationId="{68B4BCC2-FBD1-E3F5-84CE-2A1312F473A4}"/>
          </ac:spMkLst>
        </pc:spChg>
        <pc:spChg chg="mod">
          <ac:chgData name="Thomasina Donovan" userId="bbed45e5-899c-4b66-8cf2-80ab3f245b15" providerId="ADAL" clId="{B194AF4E-628E-43E5-8939-0EEA32ED1678}" dt="2024-08-21T02:02:09.664" v="33" actId="1035"/>
          <ac:spMkLst>
            <pc:docMk/>
            <pc:sldMk cId="268423327" sldId="802"/>
            <ac:spMk id="122" creationId="{7E8AA442-9407-6495-A0B1-543F50D18B31}"/>
          </ac:spMkLst>
        </pc:spChg>
        <pc:spChg chg="mod">
          <ac:chgData name="Thomasina Donovan" userId="bbed45e5-899c-4b66-8cf2-80ab3f245b15" providerId="ADAL" clId="{B194AF4E-628E-43E5-8939-0EEA32ED1678}" dt="2024-08-21T02:02:09.664" v="33" actId="1035"/>
          <ac:spMkLst>
            <pc:docMk/>
            <pc:sldMk cId="268423327" sldId="802"/>
            <ac:spMk id="123" creationId="{3F7ED6C8-1E3F-8309-31E7-FBB3971B450D}"/>
          </ac:spMkLst>
        </pc:spChg>
        <pc:spChg chg="mod">
          <ac:chgData name="Thomasina Donovan" userId="bbed45e5-899c-4b66-8cf2-80ab3f245b15" providerId="ADAL" clId="{B194AF4E-628E-43E5-8939-0EEA32ED1678}" dt="2024-08-21T02:02:09.664" v="33" actId="1035"/>
          <ac:spMkLst>
            <pc:docMk/>
            <pc:sldMk cId="268423327" sldId="802"/>
            <ac:spMk id="125" creationId="{0099C41A-9C9E-ADCA-3DA1-DCA1F0BB3854}"/>
          </ac:spMkLst>
        </pc:spChg>
        <pc:spChg chg="mod">
          <ac:chgData name="Thomasina Donovan" userId="bbed45e5-899c-4b66-8cf2-80ab3f245b15" providerId="ADAL" clId="{B194AF4E-628E-43E5-8939-0EEA32ED1678}" dt="2024-08-21T02:02:09.664" v="33" actId="1035"/>
          <ac:spMkLst>
            <pc:docMk/>
            <pc:sldMk cId="268423327" sldId="802"/>
            <ac:spMk id="126" creationId="{6BA1FD95-4296-22A0-BACF-192A018CBD44}"/>
          </ac:spMkLst>
        </pc:spChg>
        <pc:spChg chg="mod">
          <ac:chgData name="Thomasina Donovan" userId="bbed45e5-899c-4b66-8cf2-80ab3f245b15" providerId="ADAL" clId="{B194AF4E-628E-43E5-8939-0EEA32ED1678}" dt="2024-08-21T02:02:09.664" v="33" actId="1035"/>
          <ac:spMkLst>
            <pc:docMk/>
            <pc:sldMk cId="268423327" sldId="802"/>
            <ac:spMk id="127" creationId="{87383EE7-7530-B173-F68B-5A66133DACD0}"/>
          </ac:spMkLst>
        </pc:spChg>
        <pc:spChg chg="mod">
          <ac:chgData name="Thomasina Donovan" userId="bbed45e5-899c-4b66-8cf2-80ab3f245b15" providerId="ADAL" clId="{B194AF4E-628E-43E5-8939-0EEA32ED1678}" dt="2024-08-21T02:02:09.664" v="33" actId="1035"/>
          <ac:spMkLst>
            <pc:docMk/>
            <pc:sldMk cId="268423327" sldId="802"/>
            <ac:spMk id="128" creationId="{38F75589-CECF-98D7-6689-4F591A94CA86}"/>
          </ac:spMkLst>
        </pc:spChg>
        <pc:spChg chg="mod">
          <ac:chgData name="Thomasina Donovan" userId="bbed45e5-899c-4b66-8cf2-80ab3f245b15" providerId="ADAL" clId="{B194AF4E-628E-43E5-8939-0EEA32ED1678}" dt="2024-08-21T02:02:09.664" v="33" actId="1035"/>
          <ac:spMkLst>
            <pc:docMk/>
            <pc:sldMk cId="268423327" sldId="802"/>
            <ac:spMk id="129" creationId="{0BF19B20-EB09-3006-377C-0022F211D01F}"/>
          </ac:spMkLst>
        </pc:spChg>
        <pc:spChg chg="mod">
          <ac:chgData name="Thomasina Donovan" userId="bbed45e5-899c-4b66-8cf2-80ab3f245b15" providerId="ADAL" clId="{B194AF4E-628E-43E5-8939-0EEA32ED1678}" dt="2024-08-21T02:02:09.664" v="33" actId="1035"/>
          <ac:spMkLst>
            <pc:docMk/>
            <pc:sldMk cId="268423327" sldId="802"/>
            <ac:spMk id="130" creationId="{C8DA5DF0-58F1-637F-280B-6A46E9764235}"/>
          </ac:spMkLst>
        </pc:spChg>
        <pc:spChg chg="mod">
          <ac:chgData name="Thomasina Donovan" userId="bbed45e5-899c-4b66-8cf2-80ab3f245b15" providerId="ADAL" clId="{B194AF4E-628E-43E5-8939-0EEA32ED1678}" dt="2024-08-21T02:02:09.664" v="33" actId="1035"/>
          <ac:spMkLst>
            <pc:docMk/>
            <pc:sldMk cId="268423327" sldId="802"/>
            <ac:spMk id="131" creationId="{AEB67922-08A4-7EB9-351F-43FC7F3E8E29}"/>
          </ac:spMkLst>
        </pc:spChg>
        <pc:spChg chg="mod">
          <ac:chgData name="Thomasina Donovan" userId="bbed45e5-899c-4b66-8cf2-80ab3f245b15" providerId="ADAL" clId="{B194AF4E-628E-43E5-8939-0EEA32ED1678}" dt="2024-08-21T02:02:09.664" v="33" actId="1035"/>
          <ac:spMkLst>
            <pc:docMk/>
            <pc:sldMk cId="268423327" sldId="802"/>
            <ac:spMk id="132" creationId="{AF4289B1-74F8-AD4D-585B-3084EB4361DC}"/>
          </ac:spMkLst>
        </pc:spChg>
        <pc:spChg chg="add mod">
          <ac:chgData name="Thomasina Donovan" userId="bbed45e5-899c-4b66-8cf2-80ab3f245b15" providerId="ADAL" clId="{B194AF4E-628E-43E5-8939-0EEA32ED1678}" dt="2024-08-21T02:01:22.554" v="29"/>
          <ac:spMkLst>
            <pc:docMk/>
            <pc:sldMk cId="268423327" sldId="802"/>
            <ac:spMk id="202" creationId="{2536D0DE-31D1-1C26-659A-98670A189142}"/>
          </ac:spMkLst>
        </pc:spChg>
        <pc:graphicFrameChg chg="add mod">
          <ac:chgData name="Thomasina Donovan" userId="bbed45e5-899c-4b66-8cf2-80ab3f245b15" providerId="ADAL" clId="{B194AF4E-628E-43E5-8939-0EEA32ED1678}" dt="2024-08-21T02:10:31.056" v="171"/>
          <ac:graphicFrameMkLst>
            <pc:docMk/>
            <pc:sldMk cId="268423327" sldId="802"/>
            <ac:graphicFrameMk id="203" creationId="{45647301-736F-7FBA-0883-9AB33AED7770}"/>
          </ac:graphicFrameMkLst>
        </pc:graphicFrameChg>
        <pc:picChg chg="add mod">
          <ac:chgData name="Thomasina Donovan" userId="bbed45e5-899c-4b66-8cf2-80ab3f245b15" providerId="ADAL" clId="{B194AF4E-628E-43E5-8939-0EEA32ED1678}" dt="2024-08-21T02:01:22.554" v="29"/>
          <ac:picMkLst>
            <pc:docMk/>
            <pc:sldMk cId="268423327" sldId="802"/>
            <ac:picMk id="201" creationId="{B955FFC5-9481-1E54-FA9E-C4078DB13F7D}"/>
          </ac:picMkLst>
        </pc:picChg>
      </pc:sldChg>
      <pc:sldChg chg="addSp modSp ord">
        <pc:chgData name="Thomasina Donovan" userId="bbed45e5-899c-4b66-8cf2-80ab3f245b15" providerId="ADAL" clId="{B194AF4E-628E-43E5-8939-0EEA32ED1678}" dt="2024-08-21T02:10:34.364" v="172"/>
        <pc:sldMkLst>
          <pc:docMk/>
          <pc:sldMk cId="3596734124" sldId="804"/>
        </pc:sldMkLst>
        <pc:spChg chg="mod">
          <ac:chgData name="Thomasina Donovan" userId="bbed45e5-899c-4b66-8cf2-80ab3f245b15" providerId="ADAL" clId="{B194AF4E-628E-43E5-8939-0EEA32ED1678}" dt="2024-08-21T02:01:42.644" v="31" actId="1076"/>
          <ac:spMkLst>
            <pc:docMk/>
            <pc:sldMk cId="3596734124" sldId="804"/>
            <ac:spMk id="6" creationId="{A53D562D-628C-7828-74C0-D1E2E7E27D3E}"/>
          </ac:spMkLst>
        </pc:spChg>
        <pc:spChg chg="mod">
          <ac:chgData name="Thomasina Donovan" userId="bbed45e5-899c-4b66-8cf2-80ab3f245b15" providerId="ADAL" clId="{B194AF4E-628E-43E5-8939-0EEA32ED1678}" dt="2024-08-21T02:01:42.644" v="31" actId="1076"/>
          <ac:spMkLst>
            <pc:docMk/>
            <pc:sldMk cId="3596734124" sldId="804"/>
            <ac:spMk id="8" creationId="{4ECAF8EA-03D4-3EFB-BB2F-80BA0EC374BF}"/>
          </ac:spMkLst>
        </pc:spChg>
        <pc:spChg chg="mod">
          <ac:chgData name="Thomasina Donovan" userId="bbed45e5-899c-4b66-8cf2-80ab3f245b15" providerId="ADAL" clId="{B194AF4E-628E-43E5-8939-0EEA32ED1678}" dt="2024-08-21T02:01:42.644" v="31" actId="1076"/>
          <ac:spMkLst>
            <pc:docMk/>
            <pc:sldMk cId="3596734124" sldId="804"/>
            <ac:spMk id="9" creationId="{9B378E26-421D-DD6B-10EA-FF62966FB3E9}"/>
          </ac:spMkLst>
        </pc:spChg>
        <pc:spChg chg="mod">
          <ac:chgData name="Thomasina Donovan" userId="bbed45e5-899c-4b66-8cf2-80ab3f245b15" providerId="ADAL" clId="{B194AF4E-628E-43E5-8939-0EEA32ED1678}" dt="2024-08-21T02:01:42.644" v="31" actId="1076"/>
          <ac:spMkLst>
            <pc:docMk/>
            <pc:sldMk cId="3596734124" sldId="804"/>
            <ac:spMk id="10" creationId="{4E91DFBA-9EBD-59C7-E0F8-251F20A8B401}"/>
          </ac:spMkLst>
        </pc:spChg>
        <pc:spChg chg="mod">
          <ac:chgData name="Thomasina Donovan" userId="bbed45e5-899c-4b66-8cf2-80ab3f245b15" providerId="ADAL" clId="{B194AF4E-628E-43E5-8939-0EEA32ED1678}" dt="2024-08-21T02:01:42.644" v="31" actId="1076"/>
          <ac:spMkLst>
            <pc:docMk/>
            <pc:sldMk cId="3596734124" sldId="804"/>
            <ac:spMk id="11" creationId="{F939D76D-A05C-34EA-A731-5110C5603CE9}"/>
          </ac:spMkLst>
        </pc:spChg>
        <pc:spChg chg="mod">
          <ac:chgData name="Thomasina Donovan" userId="bbed45e5-899c-4b66-8cf2-80ab3f245b15" providerId="ADAL" clId="{B194AF4E-628E-43E5-8939-0EEA32ED1678}" dt="2024-08-21T02:01:42.644" v="31" actId="1076"/>
          <ac:spMkLst>
            <pc:docMk/>
            <pc:sldMk cId="3596734124" sldId="804"/>
            <ac:spMk id="12" creationId="{C9DF80B8-76FA-A020-F2E2-8980664E1974}"/>
          </ac:spMkLst>
        </pc:spChg>
        <pc:spChg chg="mod">
          <ac:chgData name="Thomasina Donovan" userId="bbed45e5-899c-4b66-8cf2-80ab3f245b15" providerId="ADAL" clId="{B194AF4E-628E-43E5-8939-0EEA32ED1678}" dt="2024-08-21T02:01:42.644" v="31" actId="1076"/>
          <ac:spMkLst>
            <pc:docMk/>
            <pc:sldMk cId="3596734124" sldId="804"/>
            <ac:spMk id="13" creationId="{6860D7CE-2FC3-9FF2-66F8-053794D002A8}"/>
          </ac:spMkLst>
        </pc:spChg>
        <pc:spChg chg="mod">
          <ac:chgData name="Thomasina Donovan" userId="bbed45e5-899c-4b66-8cf2-80ab3f245b15" providerId="ADAL" clId="{B194AF4E-628E-43E5-8939-0EEA32ED1678}" dt="2024-08-21T02:01:42.644" v="31" actId="1076"/>
          <ac:spMkLst>
            <pc:docMk/>
            <pc:sldMk cId="3596734124" sldId="804"/>
            <ac:spMk id="14" creationId="{AD5CF9F9-094B-72AA-FAEB-E004F63A1665}"/>
          </ac:spMkLst>
        </pc:spChg>
        <pc:spChg chg="mod">
          <ac:chgData name="Thomasina Donovan" userId="bbed45e5-899c-4b66-8cf2-80ab3f245b15" providerId="ADAL" clId="{B194AF4E-628E-43E5-8939-0EEA32ED1678}" dt="2024-08-21T02:01:42.644" v="31" actId="1076"/>
          <ac:spMkLst>
            <pc:docMk/>
            <pc:sldMk cId="3596734124" sldId="804"/>
            <ac:spMk id="15" creationId="{A92E225B-644E-54C1-17D8-E35FD5758A91}"/>
          </ac:spMkLst>
        </pc:spChg>
        <pc:spChg chg="mod">
          <ac:chgData name="Thomasina Donovan" userId="bbed45e5-899c-4b66-8cf2-80ab3f245b15" providerId="ADAL" clId="{B194AF4E-628E-43E5-8939-0EEA32ED1678}" dt="2024-08-21T02:01:42.644" v="31" actId="1076"/>
          <ac:spMkLst>
            <pc:docMk/>
            <pc:sldMk cId="3596734124" sldId="804"/>
            <ac:spMk id="16" creationId="{F81ACE40-454B-0321-F42E-01754A7BC7BD}"/>
          </ac:spMkLst>
        </pc:spChg>
        <pc:spChg chg="mod">
          <ac:chgData name="Thomasina Donovan" userId="bbed45e5-899c-4b66-8cf2-80ab3f245b15" providerId="ADAL" clId="{B194AF4E-628E-43E5-8939-0EEA32ED1678}" dt="2024-08-21T02:01:42.644" v="31" actId="1076"/>
          <ac:spMkLst>
            <pc:docMk/>
            <pc:sldMk cId="3596734124" sldId="804"/>
            <ac:spMk id="17" creationId="{56E61C51-D0C0-286E-A1B6-D219FB1D4D17}"/>
          </ac:spMkLst>
        </pc:spChg>
        <pc:spChg chg="mod">
          <ac:chgData name="Thomasina Donovan" userId="bbed45e5-899c-4b66-8cf2-80ab3f245b15" providerId="ADAL" clId="{B194AF4E-628E-43E5-8939-0EEA32ED1678}" dt="2024-08-21T02:01:42.644" v="31" actId="1076"/>
          <ac:spMkLst>
            <pc:docMk/>
            <pc:sldMk cId="3596734124" sldId="804"/>
            <ac:spMk id="18" creationId="{5C5145F7-DD96-6D35-7496-CE871A0AC260}"/>
          </ac:spMkLst>
        </pc:spChg>
        <pc:spChg chg="mod">
          <ac:chgData name="Thomasina Donovan" userId="bbed45e5-899c-4b66-8cf2-80ab3f245b15" providerId="ADAL" clId="{B194AF4E-628E-43E5-8939-0EEA32ED1678}" dt="2024-08-21T02:01:42.644" v="31" actId="1076"/>
          <ac:spMkLst>
            <pc:docMk/>
            <pc:sldMk cId="3596734124" sldId="804"/>
            <ac:spMk id="19" creationId="{47F7B732-7E30-C22A-856F-F88260F24064}"/>
          </ac:spMkLst>
        </pc:spChg>
        <pc:spChg chg="mod">
          <ac:chgData name="Thomasina Donovan" userId="bbed45e5-899c-4b66-8cf2-80ab3f245b15" providerId="ADAL" clId="{B194AF4E-628E-43E5-8939-0EEA32ED1678}" dt="2024-08-21T02:01:42.644" v="31" actId="1076"/>
          <ac:spMkLst>
            <pc:docMk/>
            <pc:sldMk cId="3596734124" sldId="804"/>
            <ac:spMk id="20" creationId="{838D677E-5BA3-53B6-DDA4-36CEB49463D2}"/>
          </ac:spMkLst>
        </pc:spChg>
        <pc:spChg chg="mod">
          <ac:chgData name="Thomasina Donovan" userId="bbed45e5-899c-4b66-8cf2-80ab3f245b15" providerId="ADAL" clId="{B194AF4E-628E-43E5-8939-0EEA32ED1678}" dt="2024-08-21T02:01:42.644" v="31" actId="1076"/>
          <ac:spMkLst>
            <pc:docMk/>
            <pc:sldMk cId="3596734124" sldId="804"/>
            <ac:spMk id="21" creationId="{1B6CCF44-8DDC-152C-2F10-0BCFE42DD4C5}"/>
          </ac:spMkLst>
        </pc:spChg>
        <pc:spChg chg="mod">
          <ac:chgData name="Thomasina Donovan" userId="bbed45e5-899c-4b66-8cf2-80ab3f245b15" providerId="ADAL" clId="{B194AF4E-628E-43E5-8939-0EEA32ED1678}" dt="2024-08-21T02:01:42.644" v="31" actId="1076"/>
          <ac:spMkLst>
            <pc:docMk/>
            <pc:sldMk cId="3596734124" sldId="804"/>
            <ac:spMk id="22" creationId="{F338634B-2B47-5C7A-19C5-B6BFEC969DAF}"/>
          </ac:spMkLst>
        </pc:spChg>
        <pc:spChg chg="mod">
          <ac:chgData name="Thomasina Donovan" userId="bbed45e5-899c-4b66-8cf2-80ab3f245b15" providerId="ADAL" clId="{B194AF4E-628E-43E5-8939-0EEA32ED1678}" dt="2024-08-21T02:01:42.644" v="31" actId="1076"/>
          <ac:spMkLst>
            <pc:docMk/>
            <pc:sldMk cId="3596734124" sldId="804"/>
            <ac:spMk id="23" creationId="{BAA25EF1-95E7-915E-0D8B-1B3EC5CFB709}"/>
          </ac:spMkLst>
        </pc:spChg>
        <pc:spChg chg="mod">
          <ac:chgData name="Thomasina Donovan" userId="bbed45e5-899c-4b66-8cf2-80ab3f245b15" providerId="ADAL" clId="{B194AF4E-628E-43E5-8939-0EEA32ED1678}" dt="2024-08-21T02:01:42.644" v="31" actId="1076"/>
          <ac:spMkLst>
            <pc:docMk/>
            <pc:sldMk cId="3596734124" sldId="804"/>
            <ac:spMk id="24" creationId="{B33862CB-7D30-EE56-61F4-F15B1D55C1C6}"/>
          </ac:spMkLst>
        </pc:spChg>
        <pc:spChg chg="mod">
          <ac:chgData name="Thomasina Donovan" userId="bbed45e5-899c-4b66-8cf2-80ab3f245b15" providerId="ADAL" clId="{B194AF4E-628E-43E5-8939-0EEA32ED1678}" dt="2024-08-21T02:01:42.644" v="31" actId="1076"/>
          <ac:spMkLst>
            <pc:docMk/>
            <pc:sldMk cId="3596734124" sldId="804"/>
            <ac:spMk id="25" creationId="{07F6700E-64D9-8844-1A4B-FDE90EFC5C2A}"/>
          </ac:spMkLst>
        </pc:spChg>
        <pc:spChg chg="mod">
          <ac:chgData name="Thomasina Donovan" userId="bbed45e5-899c-4b66-8cf2-80ab3f245b15" providerId="ADAL" clId="{B194AF4E-628E-43E5-8939-0EEA32ED1678}" dt="2024-08-21T02:01:42.644" v="31" actId="1076"/>
          <ac:spMkLst>
            <pc:docMk/>
            <pc:sldMk cId="3596734124" sldId="804"/>
            <ac:spMk id="26" creationId="{EAFBBE10-DCAF-1D09-BA27-D59842C8F71B}"/>
          </ac:spMkLst>
        </pc:spChg>
        <pc:spChg chg="mod">
          <ac:chgData name="Thomasina Donovan" userId="bbed45e5-899c-4b66-8cf2-80ab3f245b15" providerId="ADAL" clId="{B194AF4E-628E-43E5-8939-0EEA32ED1678}" dt="2024-08-21T02:01:42.644" v="31" actId="1076"/>
          <ac:spMkLst>
            <pc:docMk/>
            <pc:sldMk cId="3596734124" sldId="804"/>
            <ac:spMk id="27" creationId="{F91B99D4-7827-8217-123B-149C3665CB91}"/>
          </ac:spMkLst>
        </pc:spChg>
        <pc:spChg chg="mod">
          <ac:chgData name="Thomasina Donovan" userId="bbed45e5-899c-4b66-8cf2-80ab3f245b15" providerId="ADAL" clId="{B194AF4E-628E-43E5-8939-0EEA32ED1678}" dt="2024-08-21T02:01:42.644" v="31" actId="1076"/>
          <ac:spMkLst>
            <pc:docMk/>
            <pc:sldMk cId="3596734124" sldId="804"/>
            <ac:spMk id="28" creationId="{1479F514-3648-8C21-3EBD-0D4A2177E654}"/>
          </ac:spMkLst>
        </pc:spChg>
        <pc:spChg chg="mod">
          <ac:chgData name="Thomasina Donovan" userId="bbed45e5-899c-4b66-8cf2-80ab3f245b15" providerId="ADAL" clId="{B194AF4E-628E-43E5-8939-0EEA32ED1678}" dt="2024-08-21T02:01:42.644" v="31" actId="1076"/>
          <ac:spMkLst>
            <pc:docMk/>
            <pc:sldMk cId="3596734124" sldId="804"/>
            <ac:spMk id="29" creationId="{5B2194AC-8DD2-F579-AD20-8E754C93A41F}"/>
          </ac:spMkLst>
        </pc:spChg>
        <pc:spChg chg="mod">
          <ac:chgData name="Thomasina Donovan" userId="bbed45e5-899c-4b66-8cf2-80ab3f245b15" providerId="ADAL" clId="{B194AF4E-628E-43E5-8939-0EEA32ED1678}" dt="2024-08-21T02:01:42.644" v="31" actId="1076"/>
          <ac:spMkLst>
            <pc:docMk/>
            <pc:sldMk cId="3596734124" sldId="804"/>
            <ac:spMk id="30" creationId="{F1A8A0DD-E650-3A1A-24D7-81E03535CB38}"/>
          </ac:spMkLst>
        </pc:spChg>
        <pc:spChg chg="mod">
          <ac:chgData name="Thomasina Donovan" userId="bbed45e5-899c-4b66-8cf2-80ab3f245b15" providerId="ADAL" clId="{B194AF4E-628E-43E5-8939-0EEA32ED1678}" dt="2024-08-21T02:01:42.644" v="31" actId="1076"/>
          <ac:spMkLst>
            <pc:docMk/>
            <pc:sldMk cId="3596734124" sldId="804"/>
            <ac:spMk id="31" creationId="{B983BFE8-3D26-00AE-1CB1-F861213D717B}"/>
          </ac:spMkLst>
        </pc:spChg>
        <pc:spChg chg="mod">
          <ac:chgData name="Thomasina Donovan" userId="bbed45e5-899c-4b66-8cf2-80ab3f245b15" providerId="ADAL" clId="{B194AF4E-628E-43E5-8939-0EEA32ED1678}" dt="2024-08-21T02:01:42.644" v="31" actId="1076"/>
          <ac:spMkLst>
            <pc:docMk/>
            <pc:sldMk cId="3596734124" sldId="804"/>
            <ac:spMk id="32" creationId="{1F7538FE-5C8F-1386-D3FC-D9C63A64AC9E}"/>
          </ac:spMkLst>
        </pc:spChg>
        <pc:spChg chg="mod">
          <ac:chgData name="Thomasina Donovan" userId="bbed45e5-899c-4b66-8cf2-80ab3f245b15" providerId="ADAL" clId="{B194AF4E-628E-43E5-8939-0EEA32ED1678}" dt="2024-08-21T02:01:42.644" v="31" actId="1076"/>
          <ac:spMkLst>
            <pc:docMk/>
            <pc:sldMk cId="3596734124" sldId="804"/>
            <ac:spMk id="33" creationId="{EFF9978C-6F79-7B86-3D65-C1A76FCFA0DA}"/>
          </ac:spMkLst>
        </pc:spChg>
        <pc:spChg chg="mod">
          <ac:chgData name="Thomasina Donovan" userId="bbed45e5-899c-4b66-8cf2-80ab3f245b15" providerId="ADAL" clId="{B194AF4E-628E-43E5-8939-0EEA32ED1678}" dt="2024-08-21T02:01:42.644" v="31" actId="1076"/>
          <ac:spMkLst>
            <pc:docMk/>
            <pc:sldMk cId="3596734124" sldId="804"/>
            <ac:spMk id="34" creationId="{5091528C-0276-7DA4-28ED-AED86F611ED7}"/>
          </ac:spMkLst>
        </pc:spChg>
        <pc:spChg chg="mod">
          <ac:chgData name="Thomasina Donovan" userId="bbed45e5-899c-4b66-8cf2-80ab3f245b15" providerId="ADAL" clId="{B194AF4E-628E-43E5-8939-0EEA32ED1678}" dt="2024-08-21T02:01:42.644" v="31" actId="1076"/>
          <ac:spMkLst>
            <pc:docMk/>
            <pc:sldMk cId="3596734124" sldId="804"/>
            <ac:spMk id="35" creationId="{67354A0A-F9B6-BCD9-B290-46E4D4A1852E}"/>
          </ac:spMkLst>
        </pc:spChg>
        <pc:spChg chg="mod">
          <ac:chgData name="Thomasina Donovan" userId="bbed45e5-899c-4b66-8cf2-80ab3f245b15" providerId="ADAL" clId="{B194AF4E-628E-43E5-8939-0EEA32ED1678}" dt="2024-08-21T02:01:42.644" v="31" actId="1076"/>
          <ac:spMkLst>
            <pc:docMk/>
            <pc:sldMk cId="3596734124" sldId="804"/>
            <ac:spMk id="36" creationId="{A23485EC-EE1F-D74A-3C3B-5EC4B8E253CA}"/>
          </ac:spMkLst>
        </pc:spChg>
        <pc:spChg chg="mod">
          <ac:chgData name="Thomasina Donovan" userId="bbed45e5-899c-4b66-8cf2-80ab3f245b15" providerId="ADAL" clId="{B194AF4E-628E-43E5-8939-0EEA32ED1678}" dt="2024-08-21T02:01:42.644" v="31" actId="1076"/>
          <ac:spMkLst>
            <pc:docMk/>
            <pc:sldMk cId="3596734124" sldId="804"/>
            <ac:spMk id="37" creationId="{B1131F14-B5DC-305B-23CF-E44E37F88113}"/>
          </ac:spMkLst>
        </pc:spChg>
        <pc:spChg chg="mod">
          <ac:chgData name="Thomasina Donovan" userId="bbed45e5-899c-4b66-8cf2-80ab3f245b15" providerId="ADAL" clId="{B194AF4E-628E-43E5-8939-0EEA32ED1678}" dt="2024-08-21T02:01:42.644" v="31" actId="1076"/>
          <ac:spMkLst>
            <pc:docMk/>
            <pc:sldMk cId="3596734124" sldId="804"/>
            <ac:spMk id="38" creationId="{A01B6F5E-0130-7BF3-44BA-1A87B87632C1}"/>
          </ac:spMkLst>
        </pc:spChg>
        <pc:spChg chg="mod">
          <ac:chgData name="Thomasina Donovan" userId="bbed45e5-899c-4b66-8cf2-80ab3f245b15" providerId="ADAL" clId="{B194AF4E-628E-43E5-8939-0EEA32ED1678}" dt="2024-08-21T02:01:42.644" v="31" actId="1076"/>
          <ac:spMkLst>
            <pc:docMk/>
            <pc:sldMk cId="3596734124" sldId="804"/>
            <ac:spMk id="39" creationId="{BA5EA023-A224-38B3-E970-B31B34785C69}"/>
          </ac:spMkLst>
        </pc:spChg>
        <pc:spChg chg="mod">
          <ac:chgData name="Thomasina Donovan" userId="bbed45e5-899c-4b66-8cf2-80ab3f245b15" providerId="ADAL" clId="{B194AF4E-628E-43E5-8939-0EEA32ED1678}" dt="2024-08-21T02:01:42.644" v="31" actId="1076"/>
          <ac:spMkLst>
            <pc:docMk/>
            <pc:sldMk cId="3596734124" sldId="804"/>
            <ac:spMk id="40" creationId="{3A3C992D-65A9-BA62-822C-BC66113361C6}"/>
          </ac:spMkLst>
        </pc:spChg>
        <pc:spChg chg="mod">
          <ac:chgData name="Thomasina Donovan" userId="bbed45e5-899c-4b66-8cf2-80ab3f245b15" providerId="ADAL" clId="{B194AF4E-628E-43E5-8939-0EEA32ED1678}" dt="2024-08-21T02:01:42.644" v="31" actId="1076"/>
          <ac:spMkLst>
            <pc:docMk/>
            <pc:sldMk cId="3596734124" sldId="804"/>
            <ac:spMk id="41" creationId="{91235EBA-253B-B6F8-ADC0-FB9ECAF3BC8D}"/>
          </ac:spMkLst>
        </pc:spChg>
        <pc:spChg chg="mod">
          <ac:chgData name="Thomasina Donovan" userId="bbed45e5-899c-4b66-8cf2-80ab3f245b15" providerId="ADAL" clId="{B194AF4E-628E-43E5-8939-0EEA32ED1678}" dt="2024-08-21T02:01:42.644" v="31" actId="1076"/>
          <ac:spMkLst>
            <pc:docMk/>
            <pc:sldMk cId="3596734124" sldId="804"/>
            <ac:spMk id="42" creationId="{31E0B6E5-C1DE-1FC5-A2B7-71B98B9221CD}"/>
          </ac:spMkLst>
        </pc:spChg>
        <pc:spChg chg="mod">
          <ac:chgData name="Thomasina Donovan" userId="bbed45e5-899c-4b66-8cf2-80ab3f245b15" providerId="ADAL" clId="{B194AF4E-628E-43E5-8939-0EEA32ED1678}" dt="2024-08-21T02:01:42.644" v="31" actId="1076"/>
          <ac:spMkLst>
            <pc:docMk/>
            <pc:sldMk cId="3596734124" sldId="804"/>
            <ac:spMk id="43" creationId="{6ED72B46-E304-C851-D96C-CEF806CE77B2}"/>
          </ac:spMkLst>
        </pc:spChg>
        <pc:spChg chg="mod">
          <ac:chgData name="Thomasina Donovan" userId="bbed45e5-899c-4b66-8cf2-80ab3f245b15" providerId="ADAL" clId="{B194AF4E-628E-43E5-8939-0EEA32ED1678}" dt="2024-08-21T02:01:42.644" v="31" actId="1076"/>
          <ac:spMkLst>
            <pc:docMk/>
            <pc:sldMk cId="3596734124" sldId="804"/>
            <ac:spMk id="44" creationId="{50A2CFB2-A588-4B10-8D06-01A915C612B4}"/>
          </ac:spMkLst>
        </pc:spChg>
        <pc:spChg chg="mod">
          <ac:chgData name="Thomasina Donovan" userId="bbed45e5-899c-4b66-8cf2-80ab3f245b15" providerId="ADAL" clId="{B194AF4E-628E-43E5-8939-0EEA32ED1678}" dt="2024-08-21T02:01:42.644" v="31" actId="1076"/>
          <ac:spMkLst>
            <pc:docMk/>
            <pc:sldMk cId="3596734124" sldId="804"/>
            <ac:spMk id="45" creationId="{5A862ECC-353F-8BA2-B2A9-ED0618119417}"/>
          </ac:spMkLst>
        </pc:spChg>
        <pc:spChg chg="mod">
          <ac:chgData name="Thomasina Donovan" userId="bbed45e5-899c-4b66-8cf2-80ab3f245b15" providerId="ADAL" clId="{B194AF4E-628E-43E5-8939-0EEA32ED1678}" dt="2024-08-21T02:01:42.644" v="31" actId="1076"/>
          <ac:spMkLst>
            <pc:docMk/>
            <pc:sldMk cId="3596734124" sldId="804"/>
            <ac:spMk id="46" creationId="{1FA50B53-3CAA-EDE1-F311-EA921D0131EC}"/>
          </ac:spMkLst>
        </pc:spChg>
        <pc:spChg chg="mod">
          <ac:chgData name="Thomasina Donovan" userId="bbed45e5-899c-4b66-8cf2-80ab3f245b15" providerId="ADAL" clId="{B194AF4E-628E-43E5-8939-0EEA32ED1678}" dt="2024-08-21T02:01:42.644" v="31" actId="1076"/>
          <ac:spMkLst>
            <pc:docMk/>
            <pc:sldMk cId="3596734124" sldId="804"/>
            <ac:spMk id="47" creationId="{3CC61C4B-6683-D217-E231-67624DC68E5F}"/>
          </ac:spMkLst>
        </pc:spChg>
        <pc:spChg chg="mod">
          <ac:chgData name="Thomasina Donovan" userId="bbed45e5-899c-4b66-8cf2-80ab3f245b15" providerId="ADAL" clId="{B194AF4E-628E-43E5-8939-0EEA32ED1678}" dt="2024-08-21T02:01:42.644" v="31" actId="1076"/>
          <ac:spMkLst>
            <pc:docMk/>
            <pc:sldMk cId="3596734124" sldId="804"/>
            <ac:spMk id="48" creationId="{512D4FF6-BE55-573E-CEA2-0A93C829C572}"/>
          </ac:spMkLst>
        </pc:spChg>
        <pc:spChg chg="mod">
          <ac:chgData name="Thomasina Donovan" userId="bbed45e5-899c-4b66-8cf2-80ab3f245b15" providerId="ADAL" clId="{B194AF4E-628E-43E5-8939-0EEA32ED1678}" dt="2024-08-21T02:01:42.644" v="31" actId="1076"/>
          <ac:spMkLst>
            <pc:docMk/>
            <pc:sldMk cId="3596734124" sldId="804"/>
            <ac:spMk id="49" creationId="{6F24C5DF-8920-CFD0-AA9B-96DCD04AD48E}"/>
          </ac:spMkLst>
        </pc:spChg>
        <pc:spChg chg="mod">
          <ac:chgData name="Thomasina Donovan" userId="bbed45e5-899c-4b66-8cf2-80ab3f245b15" providerId="ADAL" clId="{B194AF4E-628E-43E5-8939-0EEA32ED1678}" dt="2024-08-21T02:01:42.644" v="31" actId="1076"/>
          <ac:spMkLst>
            <pc:docMk/>
            <pc:sldMk cId="3596734124" sldId="804"/>
            <ac:spMk id="50" creationId="{A217AD7C-A95A-73E4-1C78-4E8811A7B45A}"/>
          </ac:spMkLst>
        </pc:spChg>
        <pc:spChg chg="mod">
          <ac:chgData name="Thomasina Donovan" userId="bbed45e5-899c-4b66-8cf2-80ab3f245b15" providerId="ADAL" clId="{B194AF4E-628E-43E5-8939-0EEA32ED1678}" dt="2024-08-21T02:01:42.644" v="31" actId="1076"/>
          <ac:spMkLst>
            <pc:docMk/>
            <pc:sldMk cId="3596734124" sldId="804"/>
            <ac:spMk id="51" creationId="{E5885C3C-2CF2-71AF-31CE-4CD0D485C9A1}"/>
          </ac:spMkLst>
        </pc:spChg>
        <pc:spChg chg="mod">
          <ac:chgData name="Thomasina Donovan" userId="bbed45e5-899c-4b66-8cf2-80ab3f245b15" providerId="ADAL" clId="{B194AF4E-628E-43E5-8939-0EEA32ED1678}" dt="2024-08-21T02:01:42.644" v="31" actId="1076"/>
          <ac:spMkLst>
            <pc:docMk/>
            <pc:sldMk cId="3596734124" sldId="804"/>
            <ac:spMk id="52" creationId="{E9839CF9-94B0-E22C-96B1-8147400CF1E5}"/>
          </ac:spMkLst>
        </pc:spChg>
        <pc:spChg chg="mod">
          <ac:chgData name="Thomasina Donovan" userId="bbed45e5-899c-4b66-8cf2-80ab3f245b15" providerId="ADAL" clId="{B194AF4E-628E-43E5-8939-0EEA32ED1678}" dt="2024-08-21T02:01:42.644" v="31" actId="1076"/>
          <ac:spMkLst>
            <pc:docMk/>
            <pc:sldMk cId="3596734124" sldId="804"/>
            <ac:spMk id="53" creationId="{B19CF59A-2BBE-4AE5-0ABE-7D8F7A6F6AA7}"/>
          </ac:spMkLst>
        </pc:spChg>
        <pc:spChg chg="mod">
          <ac:chgData name="Thomasina Donovan" userId="bbed45e5-899c-4b66-8cf2-80ab3f245b15" providerId="ADAL" clId="{B194AF4E-628E-43E5-8939-0EEA32ED1678}" dt="2024-08-21T02:01:42.644" v="31" actId="1076"/>
          <ac:spMkLst>
            <pc:docMk/>
            <pc:sldMk cId="3596734124" sldId="804"/>
            <ac:spMk id="54" creationId="{13A7123B-B9CB-AB3A-7ECE-B4D85A84850D}"/>
          </ac:spMkLst>
        </pc:spChg>
        <pc:spChg chg="mod">
          <ac:chgData name="Thomasina Donovan" userId="bbed45e5-899c-4b66-8cf2-80ab3f245b15" providerId="ADAL" clId="{B194AF4E-628E-43E5-8939-0EEA32ED1678}" dt="2024-08-21T02:01:42.644" v="31" actId="1076"/>
          <ac:spMkLst>
            <pc:docMk/>
            <pc:sldMk cId="3596734124" sldId="804"/>
            <ac:spMk id="55" creationId="{8DC75217-141F-4477-FC7B-F08F92EE8C73}"/>
          </ac:spMkLst>
        </pc:spChg>
        <pc:spChg chg="mod">
          <ac:chgData name="Thomasina Donovan" userId="bbed45e5-899c-4b66-8cf2-80ab3f245b15" providerId="ADAL" clId="{B194AF4E-628E-43E5-8939-0EEA32ED1678}" dt="2024-08-21T02:01:42.644" v="31" actId="1076"/>
          <ac:spMkLst>
            <pc:docMk/>
            <pc:sldMk cId="3596734124" sldId="804"/>
            <ac:spMk id="56" creationId="{5C2CBDD5-6950-28E2-1597-41679C88340C}"/>
          </ac:spMkLst>
        </pc:spChg>
        <pc:spChg chg="mod">
          <ac:chgData name="Thomasina Donovan" userId="bbed45e5-899c-4b66-8cf2-80ab3f245b15" providerId="ADAL" clId="{B194AF4E-628E-43E5-8939-0EEA32ED1678}" dt="2024-08-21T02:01:42.644" v="31" actId="1076"/>
          <ac:spMkLst>
            <pc:docMk/>
            <pc:sldMk cId="3596734124" sldId="804"/>
            <ac:spMk id="57" creationId="{49EEDB2E-564F-90D7-3306-8726640946D1}"/>
          </ac:spMkLst>
        </pc:spChg>
        <pc:spChg chg="mod">
          <ac:chgData name="Thomasina Donovan" userId="bbed45e5-899c-4b66-8cf2-80ab3f245b15" providerId="ADAL" clId="{B194AF4E-628E-43E5-8939-0EEA32ED1678}" dt="2024-08-21T02:01:42.644" v="31" actId="1076"/>
          <ac:spMkLst>
            <pc:docMk/>
            <pc:sldMk cId="3596734124" sldId="804"/>
            <ac:spMk id="58" creationId="{6FDD3CFA-F8D5-8D12-3402-E69F5A494AC1}"/>
          </ac:spMkLst>
        </pc:spChg>
        <pc:spChg chg="mod">
          <ac:chgData name="Thomasina Donovan" userId="bbed45e5-899c-4b66-8cf2-80ab3f245b15" providerId="ADAL" clId="{B194AF4E-628E-43E5-8939-0EEA32ED1678}" dt="2024-08-21T02:01:42.644" v="31" actId="1076"/>
          <ac:spMkLst>
            <pc:docMk/>
            <pc:sldMk cId="3596734124" sldId="804"/>
            <ac:spMk id="59" creationId="{94F7F3DB-5EFB-9F59-4DA2-2967070A812D}"/>
          </ac:spMkLst>
        </pc:spChg>
        <pc:spChg chg="mod">
          <ac:chgData name="Thomasina Donovan" userId="bbed45e5-899c-4b66-8cf2-80ab3f245b15" providerId="ADAL" clId="{B194AF4E-628E-43E5-8939-0EEA32ED1678}" dt="2024-08-21T02:01:42.644" v="31" actId="1076"/>
          <ac:spMkLst>
            <pc:docMk/>
            <pc:sldMk cId="3596734124" sldId="804"/>
            <ac:spMk id="60" creationId="{6F8C5A45-0A92-287E-AD03-2F76F2695D1E}"/>
          </ac:spMkLst>
        </pc:spChg>
        <pc:spChg chg="mod">
          <ac:chgData name="Thomasina Donovan" userId="bbed45e5-899c-4b66-8cf2-80ab3f245b15" providerId="ADAL" clId="{B194AF4E-628E-43E5-8939-0EEA32ED1678}" dt="2024-08-21T02:01:42.644" v="31" actId="1076"/>
          <ac:spMkLst>
            <pc:docMk/>
            <pc:sldMk cId="3596734124" sldId="804"/>
            <ac:spMk id="61" creationId="{0DC4FC62-D537-11F9-17EF-504AA1D90EF8}"/>
          </ac:spMkLst>
        </pc:spChg>
        <pc:spChg chg="mod">
          <ac:chgData name="Thomasina Donovan" userId="bbed45e5-899c-4b66-8cf2-80ab3f245b15" providerId="ADAL" clId="{B194AF4E-628E-43E5-8939-0EEA32ED1678}" dt="2024-08-21T02:01:42.644" v="31" actId="1076"/>
          <ac:spMkLst>
            <pc:docMk/>
            <pc:sldMk cId="3596734124" sldId="804"/>
            <ac:spMk id="62" creationId="{9FAD1E34-EA8E-6234-B6E4-2E45FEAF0C1A}"/>
          </ac:spMkLst>
        </pc:spChg>
        <pc:spChg chg="mod">
          <ac:chgData name="Thomasina Donovan" userId="bbed45e5-899c-4b66-8cf2-80ab3f245b15" providerId="ADAL" clId="{B194AF4E-628E-43E5-8939-0EEA32ED1678}" dt="2024-08-21T02:01:42.644" v="31" actId="1076"/>
          <ac:spMkLst>
            <pc:docMk/>
            <pc:sldMk cId="3596734124" sldId="804"/>
            <ac:spMk id="63" creationId="{0496754D-D45F-A237-F2EA-BD479B2CF9EF}"/>
          </ac:spMkLst>
        </pc:spChg>
        <pc:spChg chg="mod">
          <ac:chgData name="Thomasina Donovan" userId="bbed45e5-899c-4b66-8cf2-80ab3f245b15" providerId="ADAL" clId="{B194AF4E-628E-43E5-8939-0EEA32ED1678}" dt="2024-08-21T02:01:42.644" v="31" actId="1076"/>
          <ac:spMkLst>
            <pc:docMk/>
            <pc:sldMk cId="3596734124" sldId="804"/>
            <ac:spMk id="64" creationId="{9576C998-BE9C-EDF7-3DD1-648FCC004213}"/>
          </ac:spMkLst>
        </pc:spChg>
        <pc:spChg chg="mod">
          <ac:chgData name="Thomasina Donovan" userId="bbed45e5-899c-4b66-8cf2-80ab3f245b15" providerId="ADAL" clId="{B194AF4E-628E-43E5-8939-0EEA32ED1678}" dt="2024-08-21T02:01:42.644" v="31" actId="1076"/>
          <ac:spMkLst>
            <pc:docMk/>
            <pc:sldMk cId="3596734124" sldId="804"/>
            <ac:spMk id="65" creationId="{FCEC2177-E20D-D73F-CCA0-1E22565E62AD}"/>
          </ac:spMkLst>
        </pc:spChg>
        <pc:spChg chg="mod">
          <ac:chgData name="Thomasina Donovan" userId="bbed45e5-899c-4b66-8cf2-80ab3f245b15" providerId="ADAL" clId="{B194AF4E-628E-43E5-8939-0EEA32ED1678}" dt="2024-08-21T02:01:42.644" v="31" actId="1076"/>
          <ac:spMkLst>
            <pc:docMk/>
            <pc:sldMk cId="3596734124" sldId="804"/>
            <ac:spMk id="66" creationId="{275E2384-8755-E8AC-7D31-1DDA7DE4AE5A}"/>
          </ac:spMkLst>
        </pc:spChg>
        <pc:spChg chg="mod">
          <ac:chgData name="Thomasina Donovan" userId="bbed45e5-899c-4b66-8cf2-80ab3f245b15" providerId="ADAL" clId="{B194AF4E-628E-43E5-8939-0EEA32ED1678}" dt="2024-08-21T02:01:42.644" v="31" actId="1076"/>
          <ac:spMkLst>
            <pc:docMk/>
            <pc:sldMk cId="3596734124" sldId="804"/>
            <ac:spMk id="67" creationId="{FBD8F3F2-FF1D-F626-3CFD-57B040F45915}"/>
          </ac:spMkLst>
        </pc:spChg>
        <pc:spChg chg="mod">
          <ac:chgData name="Thomasina Donovan" userId="bbed45e5-899c-4b66-8cf2-80ab3f245b15" providerId="ADAL" clId="{B194AF4E-628E-43E5-8939-0EEA32ED1678}" dt="2024-08-21T02:01:42.644" v="31" actId="1076"/>
          <ac:spMkLst>
            <pc:docMk/>
            <pc:sldMk cId="3596734124" sldId="804"/>
            <ac:spMk id="68" creationId="{E2D270EB-0050-F42C-97EF-E920BC86191A}"/>
          </ac:spMkLst>
        </pc:spChg>
        <pc:spChg chg="mod">
          <ac:chgData name="Thomasina Donovan" userId="bbed45e5-899c-4b66-8cf2-80ab3f245b15" providerId="ADAL" clId="{B194AF4E-628E-43E5-8939-0EEA32ED1678}" dt="2024-08-21T02:01:42.644" v="31" actId="1076"/>
          <ac:spMkLst>
            <pc:docMk/>
            <pc:sldMk cId="3596734124" sldId="804"/>
            <ac:spMk id="69" creationId="{862599A8-003B-AF73-0D08-50E065B4ABA0}"/>
          </ac:spMkLst>
        </pc:spChg>
        <pc:spChg chg="mod">
          <ac:chgData name="Thomasina Donovan" userId="bbed45e5-899c-4b66-8cf2-80ab3f245b15" providerId="ADAL" clId="{B194AF4E-628E-43E5-8939-0EEA32ED1678}" dt="2024-08-21T02:01:42.644" v="31" actId="1076"/>
          <ac:spMkLst>
            <pc:docMk/>
            <pc:sldMk cId="3596734124" sldId="804"/>
            <ac:spMk id="70" creationId="{03580DEC-3E80-73D7-074F-F53DC81F83BD}"/>
          </ac:spMkLst>
        </pc:spChg>
        <pc:spChg chg="mod">
          <ac:chgData name="Thomasina Donovan" userId="bbed45e5-899c-4b66-8cf2-80ab3f245b15" providerId="ADAL" clId="{B194AF4E-628E-43E5-8939-0EEA32ED1678}" dt="2024-08-21T02:01:42.644" v="31" actId="1076"/>
          <ac:spMkLst>
            <pc:docMk/>
            <pc:sldMk cId="3596734124" sldId="804"/>
            <ac:spMk id="71" creationId="{5BF2E0D3-43C4-A484-4B7E-5524E2A463FE}"/>
          </ac:spMkLst>
        </pc:spChg>
        <pc:spChg chg="mod">
          <ac:chgData name="Thomasina Donovan" userId="bbed45e5-899c-4b66-8cf2-80ab3f245b15" providerId="ADAL" clId="{B194AF4E-628E-43E5-8939-0EEA32ED1678}" dt="2024-08-21T02:01:42.644" v="31" actId="1076"/>
          <ac:spMkLst>
            <pc:docMk/>
            <pc:sldMk cId="3596734124" sldId="804"/>
            <ac:spMk id="72" creationId="{A00EAF4C-22A9-E0B7-1183-4BC5CD6875D6}"/>
          </ac:spMkLst>
        </pc:spChg>
        <pc:spChg chg="mod">
          <ac:chgData name="Thomasina Donovan" userId="bbed45e5-899c-4b66-8cf2-80ab3f245b15" providerId="ADAL" clId="{B194AF4E-628E-43E5-8939-0EEA32ED1678}" dt="2024-08-21T02:01:42.644" v="31" actId="1076"/>
          <ac:spMkLst>
            <pc:docMk/>
            <pc:sldMk cId="3596734124" sldId="804"/>
            <ac:spMk id="73" creationId="{2924E918-D6CF-3817-F3F2-31D4774A31F1}"/>
          </ac:spMkLst>
        </pc:spChg>
        <pc:spChg chg="mod">
          <ac:chgData name="Thomasina Donovan" userId="bbed45e5-899c-4b66-8cf2-80ab3f245b15" providerId="ADAL" clId="{B194AF4E-628E-43E5-8939-0EEA32ED1678}" dt="2024-08-21T02:01:42.644" v="31" actId="1076"/>
          <ac:spMkLst>
            <pc:docMk/>
            <pc:sldMk cId="3596734124" sldId="804"/>
            <ac:spMk id="74" creationId="{4F921B8A-4E31-66B1-3C89-4292CDF82DDF}"/>
          </ac:spMkLst>
        </pc:spChg>
        <pc:spChg chg="mod">
          <ac:chgData name="Thomasina Donovan" userId="bbed45e5-899c-4b66-8cf2-80ab3f245b15" providerId="ADAL" clId="{B194AF4E-628E-43E5-8939-0EEA32ED1678}" dt="2024-08-21T02:01:42.644" v="31" actId="1076"/>
          <ac:spMkLst>
            <pc:docMk/>
            <pc:sldMk cId="3596734124" sldId="804"/>
            <ac:spMk id="75" creationId="{B453628F-DE48-6EC5-BCCB-DC34AB0D2C70}"/>
          </ac:spMkLst>
        </pc:spChg>
        <pc:spChg chg="mod">
          <ac:chgData name="Thomasina Donovan" userId="bbed45e5-899c-4b66-8cf2-80ab3f245b15" providerId="ADAL" clId="{B194AF4E-628E-43E5-8939-0EEA32ED1678}" dt="2024-08-21T02:01:42.644" v="31" actId="1076"/>
          <ac:spMkLst>
            <pc:docMk/>
            <pc:sldMk cId="3596734124" sldId="804"/>
            <ac:spMk id="76" creationId="{F54EA5BB-8501-DF69-491A-D6DD4BC8DE82}"/>
          </ac:spMkLst>
        </pc:spChg>
        <pc:spChg chg="mod">
          <ac:chgData name="Thomasina Donovan" userId="bbed45e5-899c-4b66-8cf2-80ab3f245b15" providerId="ADAL" clId="{B194AF4E-628E-43E5-8939-0EEA32ED1678}" dt="2024-08-21T02:01:42.644" v="31" actId="1076"/>
          <ac:spMkLst>
            <pc:docMk/>
            <pc:sldMk cId="3596734124" sldId="804"/>
            <ac:spMk id="77" creationId="{4EA9B267-63F8-07DF-5D1E-ED8F4B3E3964}"/>
          </ac:spMkLst>
        </pc:spChg>
        <pc:spChg chg="mod">
          <ac:chgData name="Thomasina Donovan" userId="bbed45e5-899c-4b66-8cf2-80ab3f245b15" providerId="ADAL" clId="{B194AF4E-628E-43E5-8939-0EEA32ED1678}" dt="2024-08-21T02:01:42.644" v="31" actId="1076"/>
          <ac:spMkLst>
            <pc:docMk/>
            <pc:sldMk cId="3596734124" sldId="804"/>
            <ac:spMk id="78" creationId="{399D2AE6-EC8A-748F-3D65-7828ACEE929F}"/>
          </ac:spMkLst>
        </pc:spChg>
        <pc:spChg chg="mod">
          <ac:chgData name="Thomasina Donovan" userId="bbed45e5-899c-4b66-8cf2-80ab3f245b15" providerId="ADAL" clId="{B194AF4E-628E-43E5-8939-0EEA32ED1678}" dt="2024-08-21T02:01:42.644" v="31" actId="1076"/>
          <ac:spMkLst>
            <pc:docMk/>
            <pc:sldMk cId="3596734124" sldId="804"/>
            <ac:spMk id="79" creationId="{7945F892-9396-B222-C327-9FDEAAA108BC}"/>
          </ac:spMkLst>
        </pc:spChg>
        <pc:spChg chg="mod">
          <ac:chgData name="Thomasina Donovan" userId="bbed45e5-899c-4b66-8cf2-80ab3f245b15" providerId="ADAL" clId="{B194AF4E-628E-43E5-8939-0EEA32ED1678}" dt="2024-08-21T02:01:42.644" v="31" actId="1076"/>
          <ac:spMkLst>
            <pc:docMk/>
            <pc:sldMk cId="3596734124" sldId="804"/>
            <ac:spMk id="80" creationId="{A42D0E7D-9919-CAD7-DCD6-D7642C0C979F}"/>
          </ac:spMkLst>
        </pc:spChg>
        <pc:spChg chg="mod">
          <ac:chgData name="Thomasina Donovan" userId="bbed45e5-899c-4b66-8cf2-80ab3f245b15" providerId="ADAL" clId="{B194AF4E-628E-43E5-8939-0EEA32ED1678}" dt="2024-08-21T02:01:42.644" v="31" actId="1076"/>
          <ac:spMkLst>
            <pc:docMk/>
            <pc:sldMk cId="3596734124" sldId="804"/>
            <ac:spMk id="81" creationId="{B5D47470-354A-FBA2-86C0-75BDC403835B}"/>
          </ac:spMkLst>
        </pc:spChg>
        <pc:spChg chg="mod">
          <ac:chgData name="Thomasina Donovan" userId="bbed45e5-899c-4b66-8cf2-80ab3f245b15" providerId="ADAL" clId="{B194AF4E-628E-43E5-8939-0EEA32ED1678}" dt="2024-08-21T02:01:42.644" v="31" actId="1076"/>
          <ac:spMkLst>
            <pc:docMk/>
            <pc:sldMk cId="3596734124" sldId="804"/>
            <ac:spMk id="82" creationId="{21A85E98-B269-3A09-9FD8-3D4CDBCF869E}"/>
          </ac:spMkLst>
        </pc:spChg>
        <pc:spChg chg="mod">
          <ac:chgData name="Thomasina Donovan" userId="bbed45e5-899c-4b66-8cf2-80ab3f245b15" providerId="ADAL" clId="{B194AF4E-628E-43E5-8939-0EEA32ED1678}" dt="2024-08-21T02:01:42.644" v="31" actId="1076"/>
          <ac:spMkLst>
            <pc:docMk/>
            <pc:sldMk cId="3596734124" sldId="804"/>
            <ac:spMk id="83" creationId="{5399645B-BB4B-F242-ECFF-A515B5CA077D}"/>
          </ac:spMkLst>
        </pc:spChg>
        <pc:spChg chg="mod">
          <ac:chgData name="Thomasina Donovan" userId="bbed45e5-899c-4b66-8cf2-80ab3f245b15" providerId="ADAL" clId="{B194AF4E-628E-43E5-8939-0EEA32ED1678}" dt="2024-08-21T02:01:42.644" v="31" actId="1076"/>
          <ac:spMkLst>
            <pc:docMk/>
            <pc:sldMk cId="3596734124" sldId="804"/>
            <ac:spMk id="84" creationId="{3D3F5053-BE27-1A31-8F36-366189AFC65C}"/>
          </ac:spMkLst>
        </pc:spChg>
        <pc:spChg chg="mod">
          <ac:chgData name="Thomasina Donovan" userId="bbed45e5-899c-4b66-8cf2-80ab3f245b15" providerId="ADAL" clId="{B194AF4E-628E-43E5-8939-0EEA32ED1678}" dt="2024-08-21T02:01:42.644" v="31" actId="1076"/>
          <ac:spMkLst>
            <pc:docMk/>
            <pc:sldMk cId="3596734124" sldId="804"/>
            <ac:spMk id="85" creationId="{50A711A1-8A9C-5470-DD1B-8CD969714D6F}"/>
          </ac:spMkLst>
        </pc:spChg>
        <pc:spChg chg="mod">
          <ac:chgData name="Thomasina Donovan" userId="bbed45e5-899c-4b66-8cf2-80ab3f245b15" providerId="ADAL" clId="{B194AF4E-628E-43E5-8939-0EEA32ED1678}" dt="2024-08-21T02:01:42.644" v="31" actId="1076"/>
          <ac:spMkLst>
            <pc:docMk/>
            <pc:sldMk cId="3596734124" sldId="804"/>
            <ac:spMk id="86" creationId="{ED9806D8-EF4E-2C62-67BE-6F40C493A0AC}"/>
          </ac:spMkLst>
        </pc:spChg>
        <pc:spChg chg="mod">
          <ac:chgData name="Thomasina Donovan" userId="bbed45e5-899c-4b66-8cf2-80ab3f245b15" providerId="ADAL" clId="{B194AF4E-628E-43E5-8939-0EEA32ED1678}" dt="2024-08-21T02:01:42.644" v="31" actId="1076"/>
          <ac:spMkLst>
            <pc:docMk/>
            <pc:sldMk cId="3596734124" sldId="804"/>
            <ac:spMk id="87" creationId="{F4384D67-9E90-F1FA-B044-F2D952876AFF}"/>
          </ac:spMkLst>
        </pc:spChg>
        <pc:spChg chg="mod">
          <ac:chgData name="Thomasina Donovan" userId="bbed45e5-899c-4b66-8cf2-80ab3f245b15" providerId="ADAL" clId="{B194AF4E-628E-43E5-8939-0EEA32ED1678}" dt="2024-08-21T02:01:42.644" v="31" actId="1076"/>
          <ac:spMkLst>
            <pc:docMk/>
            <pc:sldMk cId="3596734124" sldId="804"/>
            <ac:spMk id="88" creationId="{6A4F8EE0-03C6-173B-75E7-E828E87D62BA}"/>
          </ac:spMkLst>
        </pc:spChg>
        <pc:spChg chg="mod">
          <ac:chgData name="Thomasina Donovan" userId="bbed45e5-899c-4b66-8cf2-80ab3f245b15" providerId="ADAL" clId="{B194AF4E-628E-43E5-8939-0EEA32ED1678}" dt="2024-08-21T02:01:42.644" v="31" actId="1076"/>
          <ac:spMkLst>
            <pc:docMk/>
            <pc:sldMk cId="3596734124" sldId="804"/>
            <ac:spMk id="89" creationId="{F53997B6-A7F5-30B9-D976-17246C24DB1E}"/>
          </ac:spMkLst>
        </pc:spChg>
        <pc:spChg chg="mod">
          <ac:chgData name="Thomasina Donovan" userId="bbed45e5-899c-4b66-8cf2-80ab3f245b15" providerId="ADAL" clId="{B194AF4E-628E-43E5-8939-0EEA32ED1678}" dt="2024-08-21T02:01:42.644" v="31" actId="1076"/>
          <ac:spMkLst>
            <pc:docMk/>
            <pc:sldMk cId="3596734124" sldId="804"/>
            <ac:spMk id="90" creationId="{E995639C-26D0-A744-0B8A-16CBA7CEAF24}"/>
          </ac:spMkLst>
        </pc:spChg>
        <pc:spChg chg="mod">
          <ac:chgData name="Thomasina Donovan" userId="bbed45e5-899c-4b66-8cf2-80ab3f245b15" providerId="ADAL" clId="{B194AF4E-628E-43E5-8939-0EEA32ED1678}" dt="2024-08-21T02:01:42.644" v="31" actId="1076"/>
          <ac:spMkLst>
            <pc:docMk/>
            <pc:sldMk cId="3596734124" sldId="804"/>
            <ac:spMk id="91" creationId="{9B1AC97B-FA9A-33DE-32BA-2B49ED44ACFA}"/>
          </ac:spMkLst>
        </pc:spChg>
        <pc:spChg chg="mod">
          <ac:chgData name="Thomasina Donovan" userId="bbed45e5-899c-4b66-8cf2-80ab3f245b15" providerId="ADAL" clId="{B194AF4E-628E-43E5-8939-0EEA32ED1678}" dt="2024-08-21T02:01:42.644" v="31" actId="1076"/>
          <ac:spMkLst>
            <pc:docMk/>
            <pc:sldMk cId="3596734124" sldId="804"/>
            <ac:spMk id="92" creationId="{0E42D57F-44EC-6522-9130-8616E8CBD6D1}"/>
          </ac:spMkLst>
        </pc:spChg>
        <pc:spChg chg="mod">
          <ac:chgData name="Thomasina Donovan" userId="bbed45e5-899c-4b66-8cf2-80ab3f245b15" providerId="ADAL" clId="{B194AF4E-628E-43E5-8939-0EEA32ED1678}" dt="2024-08-21T02:01:42.644" v="31" actId="1076"/>
          <ac:spMkLst>
            <pc:docMk/>
            <pc:sldMk cId="3596734124" sldId="804"/>
            <ac:spMk id="93" creationId="{E9FB5FCF-7564-622D-CD69-3E303BF6F304}"/>
          </ac:spMkLst>
        </pc:spChg>
        <pc:spChg chg="mod">
          <ac:chgData name="Thomasina Donovan" userId="bbed45e5-899c-4b66-8cf2-80ab3f245b15" providerId="ADAL" clId="{B194AF4E-628E-43E5-8939-0EEA32ED1678}" dt="2024-08-21T02:01:42.644" v="31" actId="1076"/>
          <ac:spMkLst>
            <pc:docMk/>
            <pc:sldMk cId="3596734124" sldId="804"/>
            <ac:spMk id="94" creationId="{541A12ED-C0B8-FC80-9902-CE1ECBA00F22}"/>
          </ac:spMkLst>
        </pc:spChg>
        <pc:spChg chg="mod">
          <ac:chgData name="Thomasina Donovan" userId="bbed45e5-899c-4b66-8cf2-80ab3f245b15" providerId="ADAL" clId="{B194AF4E-628E-43E5-8939-0EEA32ED1678}" dt="2024-08-21T02:01:42.644" v="31" actId="1076"/>
          <ac:spMkLst>
            <pc:docMk/>
            <pc:sldMk cId="3596734124" sldId="804"/>
            <ac:spMk id="95" creationId="{89616843-2CE4-D057-D557-D602B25188ED}"/>
          </ac:spMkLst>
        </pc:spChg>
        <pc:spChg chg="mod">
          <ac:chgData name="Thomasina Donovan" userId="bbed45e5-899c-4b66-8cf2-80ab3f245b15" providerId="ADAL" clId="{B194AF4E-628E-43E5-8939-0EEA32ED1678}" dt="2024-08-21T02:01:42.644" v="31" actId="1076"/>
          <ac:spMkLst>
            <pc:docMk/>
            <pc:sldMk cId="3596734124" sldId="804"/>
            <ac:spMk id="96" creationId="{08A3B060-BE8D-FD95-34FE-C3861E057230}"/>
          </ac:spMkLst>
        </pc:spChg>
        <pc:spChg chg="mod">
          <ac:chgData name="Thomasina Donovan" userId="bbed45e5-899c-4b66-8cf2-80ab3f245b15" providerId="ADAL" clId="{B194AF4E-628E-43E5-8939-0EEA32ED1678}" dt="2024-08-21T02:01:42.644" v="31" actId="1076"/>
          <ac:spMkLst>
            <pc:docMk/>
            <pc:sldMk cId="3596734124" sldId="804"/>
            <ac:spMk id="97" creationId="{3755879E-E255-292B-40EB-D445E689C0A1}"/>
          </ac:spMkLst>
        </pc:spChg>
        <pc:spChg chg="mod">
          <ac:chgData name="Thomasina Donovan" userId="bbed45e5-899c-4b66-8cf2-80ab3f245b15" providerId="ADAL" clId="{B194AF4E-628E-43E5-8939-0EEA32ED1678}" dt="2024-08-21T02:01:42.644" v="31" actId="1076"/>
          <ac:spMkLst>
            <pc:docMk/>
            <pc:sldMk cId="3596734124" sldId="804"/>
            <ac:spMk id="98" creationId="{9F98F71D-1B1B-43FE-D252-688B98DE0411}"/>
          </ac:spMkLst>
        </pc:spChg>
        <pc:spChg chg="mod">
          <ac:chgData name="Thomasina Donovan" userId="bbed45e5-899c-4b66-8cf2-80ab3f245b15" providerId="ADAL" clId="{B194AF4E-628E-43E5-8939-0EEA32ED1678}" dt="2024-08-21T02:01:42.644" v="31" actId="1076"/>
          <ac:spMkLst>
            <pc:docMk/>
            <pc:sldMk cId="3596734124" sldId="804"/>
            <ac:spMk id="99" creationId="{7FE7BDE3-FBBB-7073-F58D-3364043698C6}"/>
          </ac:spMkLst>
        </pc:spChg>
        <pc:spChg chg="mod">
          <ac:chgData name="Thomasina Donovan" userId="bbed45e5-899c-4b66-8cf2-80ab3f245b15" providerId="ADAL" clId="{B194AF4E-628E-43E5-8939-0EEA32ED1678}" dt="2024-08-21T02:01:42.644" v="31" actId="1076"/>
          <ac:spMkLst>
            <pc:docMk/>
            <pc:sldMk cId="3596734124" sldId="804"/>
            <ac:spMk id="100" creationId="{81DAA920-E9C8-A9F5-7006-DF913E2AEE6E}"/>
          </ac:spMkLst>
        </pc:spChg>
        <pc:spChg chg="mod">
          <ac:chgData name="Thomasina Donovan" userId="bbed45e5-899c-4b66-8cf2-80ab3f245b15" providerId="ADAL" clId="{B194AF4E-628E-43E5-8939-0EEA32ED1678}" dt="2024-08-21T02:01:42.644" v="31" actId="1076"/>
          <ac:spMkLst>
            <pc:docMk/>
            <pc:sldMk cId="3596734124" sldId="804"/>
            <ac:spMk id="101" creationId="{2870D684-73C6-5260-E989-6D4E028A5E22}"/>
          </ac:spMkLst>
        </pc:spChg>
        <pc:spChg chg="mod">
          <ac:chgData name="Thomasina Donovan" userId="bbed45e5-899c-4b66-8cf2-80ab3f245b15" providerId="ADAL" clId="{B194AF4E-628E-43E5-8939-0EEA32ED1678}" dt="2024-08-21T02:01:42.644" v="31" actId="1076"/>
          <ac:spMkLst>
            <pc:docMk/>
            <pc:sldMk cId="3596734124" sldId="804"/>
            <ac:spMk id="112" creationId="{0D3AE962-FBB7-1298-34C8-8E5CFB104371}"/>
          </ac:spMkLst>
        </pc:spChg>
        <pc:spChg chg="mod">
          <ac:chgData name="Thomasina Donovan" userId="bbed45e5-899c-4b66-8cf2-80ab3f245b15" providerId="ADAL" clId="{B194AF4E-628E-43E5-8939-0EEA32ED1678}" dt="2024-08-21T02:01:42.644" v="31" actId="1076"/>
          <ac:spMkLst>
            <pc:docMk/>
            <pc:sldMk cId="3596734124" sldId="804"/>
            <ac:spMk id="113" creationId="{4723A56A-7E2E-BBAF-5E30-B202F216CC2E}"/>
          </ac:spMkLst>
        </pc:spChg>
        <pc:spChg chg="mod">
          <ac:chgData name="Thomasina Donovan" userId="bbed45e5-899c-4b66-8cf2-80ab3f245b15" providerId="ADAL" clId="{B194AF4E-628E-43E5-8939-0EEA32ED1678}" dt="2024-08-21T02:01:42.644" v="31" actId="1076"/>
          <ac:spMkLst>
            <pc:docMk/>
            <pc:sldMk cId="3596734124" sldId="804"/>
            <ac:spMk id="114" creationId="{CB104EDD-79CA-31C9-45A4-A3F87B46C20C}"/>
          </ac:spMkLst>
        </pc:spChg>
        <pc:spChg chg="mod">
          <ac:chgData name="Thomasina Donovan" userId="bbed45e5-899c-4b66-8cf2-80ab3f245b15" providerId="ADAL" clId="{B194AF4E-628E-43E5-8939-0EEA32ED1678}" dt="2024-08-21T02:01:42.644" v="31" actId="1076"/>
          <ac:spMkLst>
            <pc:docMk/>
            <pc:sldMk cId="3596734124" sldId="804"/>
            <ac:spMk id="116" creationId="{EF04062B-EB7F-A3B9-9A4A-ED1B6C0582CE}"/>
          </ac:spMkLst>
        </pc:spChg>
        <pc:spChg chg="mod">
          <ac:chgData name="Thomasina Donovan" userId="bbed45e5-899c-4b66-8cf2-80ab3f245b15" providerId="ADAL" clId="{B194AF4E-628E-43E5-8939-0EEA32ED1678}" dt="2024-08-21T02:01:42.644" v="31" actId="1076"/>
          <ac:spMkLst>
            <pc:docMk/>
            <pc:sldMk cId="3596734124" sldId="804"/>
            <ac:spMk id="117" creationId="{3F357627-5AEA-B5F5-1E92-A9D626E700D9}"/>
          </ac:spMkLst>
        </pc:spChg>
        <pc:spChg chg="mod">
          <ac:chgData name="Thomasina Donovan" userId="bbed45e5-899c-4b66-8cf2-80ab3f245b15" providerId="ADAL" clId="{B194AF4E-628E-43E5-8939-0EEA32ED1678}" dt="2024-08-21T02:01:42.644" v="31" actId="1076"/>
          <ac:spMkLst>
            <pc:docMk/>
            <pc:sldMk cId="3596734124" sldId="804"/>
            <ac:spMk id="118" creationId="{E9BCC63A-CFC2-56C5-9542-2C36414E719D}"/>
          </ac:spMkLst>
        </pc:spChg>
        <pc:spChg chg="mod">
          <ac:chgData name="Thomasina Donovan" userId="bbed45e5-899c-4b66-8cf2-80ab3f245b15" providerId="ADAL" clId="{B194AF4E-628E-43E5-8939-0EEA32ED1678}" dt="2024-08-21T02:01:42.644" v="31" actId="1076"/>
          <ac:spMkLst>
            <pc:docMk/>
            <pc:sldMk cId="3596734124" sldId="804"/>
            <ac:spMk id="119" creationId="{78A32DF3-1816-62C4-BD67-C7440CEB8AA8}"/>
          </ac:spMkLst>
        </pc:spChg>
        <pc:spChg chg="mod">
          <ac:chgData name="Thomasina Donovan" userId="bbed45e5-899c-4b66-8cf2-80ab3f245b15" providerId="ADAL" clId="{B194AF4E-628E-43E5-8939-0EEA32ED1678}" dt="2024-08-21T02:01:42.644" v="31" actId="1076"/>
          <ac:spMkLst>
            <pc:docMk/>
            <pc:sldMk cId="3596734124" sldId="804"/>
            <ac:spMk id="120" creationId="{ECF68C96-AD06-DBE1-6C49-F0EADD120645}"/>
          </ac:spMkLst>
        </pc:spChg>
        <pc:spChg chg="mod">
          <ac:chgData name="Thomasina Donovan" userId="bbed45e5-899c-4b66-8cf2-80ab3f245b15" providerId="ADAL" clId="{B194AF4E-628E-43E5-8939-0EEA32ED1678}" dt="2024-08-21T02:01:42.644" v="31" actId="1076"/>
          <ac:spMkLst>
            <pc:docMk/>
            <pc:sldMk cId="3596734124" sldId="804"/>
            <ac:spMk id="121" creationId="{04CA71E9-3783-035F-DA2F-0F5DB2D36E3B}"/>
          </ac:spMkLst>
        </pc:spChg>
        <pc:spChg chg="mod">
          <ac:chgData name="Thomasina Donovan" userId="bbed45e5-899c-4b66-8cf2-80ab3f245b15" providerId="ADAL" clId="{B194AF4E-628E-43E5-8939-0EEA32ED1678}" dt="2024-08-21T02:01:42.644" v="31" actId="1076"/>
          <ac:spMkLst>
            <pc:docMk/>
            <pc:sldMk cId="3596734124" sldId="804"/>
            <ac:spMk id="122" creationId="{59882ADC-6060-93FD-8D3E-4F8DF6DB240E}"/>
          </ac:spMkLst>
        </pc:spChg>
        <pc:spChg chg="mod">
          <ac:chgData name="Thomasina Donovan" userId="bbed45e5-899c-4b66-8cf2-80ab3f245b15" providerId="ADAL" clId="{B194AF4E-628E-43E5-8939-0EEA32ED1678}" dt="2024-08-21T02:01:42.644" v="31" actId="1076"/>
          <ac:spMkLst>
            <pc:docMk/>
            <pc:sldMk cId="3596734124" sldId="804"/>
            <ac:spMk id="123" creationId="{A24375AB-D7BB-C0D4-A998-8561C0774FE2}"/>
          </ac:spMkLst>
        </pc:spChg>
        <pc:spChg chg="mod">
          <ac:chgData name="Thomasina Donovan" userId="bbed45e5-899c-4b66-8cf2-80ab3f245b15" providerId="ADAL" clId="{B194AF4E-628E-43E5-8939-0EEA32ED1678}" dt="2024-08-21T02:01:42.644" v="31" actId="1076"/>
          <ac:spMkLst>
            <pc:docMk/>
            <pc:sldMk cId="3596734124" sldId="804"/>
            <ac:spMk id="124" creationId="{7C600DF3-CEE4-0553-F04A-CA0B013B6EBC}"/>
          </ac:spMkLst>
        </pc:spChg>
        <pc:spChg chg="mod">
          <ac:chgData name="Thomasina Donovan" userId="bbed45e5-899c-4b66-8cf2-80ab3f245b15" providerId="ADAL" clId="{B194AF4E-628E-43E5-8939-0EEA32ED1678}" dt="2024-08-21T02:01:42.644" v="31" actId="1076"/>
          <ac:spMkLst>
            <pc:docMk/>
            <pc:sldMk cId="3596734124" sldId="804"/>
            <ac:spMk id="125" creationId="{F1E2634C-0053-D9D6-3C23-D3AD4C35DFD5}"/>
          </ac:spMkLst>
        </pc:spChg>
        <pc:spChg chg="mod">
          <ac:chgData name="Thomasina Donovan" userId="bbed45e5-899c-4b66-8cf2-80ab3f245b15" providerId="ADAL" clId="{B194AF4E-628E-43E5-8939-0EEA32ED1678}" dt="2024-08-21T02:01:42.644" v="31" actId="1076"/>
          <ac:spMkLst>
            <pc:docMk/>
            <pc:sldMk cId="3596734124" sldId="804"/>
            <ac:spMk id="126" creationId="{5B9799BC-13FF-4A5F-DF72-F0E579E9B05E}"/>
          </ac:spMkLst>
        </pc:spChg>
        <pc:spChg chg="mod">
          <ac:chgData name="Thomasina Donovan" userId="bbed45e5-899c-4b66-8cf2-80ab3f245b15" providerId="ADAL" clId="{B194AF4E-628E-43E5-8939-0EEA32ED1678}" dt="2024-08-21T02:01:42.644" v="31" actId="1076"/>
          <ac:spMkLst>
            <pc:docMk/>
            <pc:sldMk cId="3596734124" sldId="804"/>
            <ac:spMk id="127" creationId="{3BBBAA62-1F6A-A6E6-5344-31C46ED6F86F}"/>
          </ac:spMkLst>
        </pc:spChg>
        <pc:spChg chg="mod">
          <ac:chgData name="Thomasina Donovan" userId="bbed45e5-899c-4b66-8cf2-80ab3f245b15" providerId="ADAL" clId="{B194AF4E-628E-43E5-8939-0EEA32ED1678}" dt="2024-08-21T02:01:42.644" v="31" actId="1076"/>
          <ac:spMkLst>
            <pc:docMk/>
            <pc:sldMk cId="3596734124" sldId="804"/>
            <ac:spMk id="128" creationId="{1928B807-3BDC-A585-05BA-EE42F32CA035}"/>
          </ac:spMkLst>
        </pc:spChg>
        <pc:spChg chg="mod">
          <ac:chgData name="Thomasina Donovan" userId="bbed45e5-899c-4b66-8cf2-80ab3f245b15" providerId="ADAL" clId="{B194AF4E-628E-43E5-8939-0EEA32ED1678}" dt="2024-08-21T02:01:42.644" v="31" actId="1076"/>
          <ac:spMkLst>
            <pc:docMk/>
            <pc:sldMk cId="3596734124" sldId="804"/>
            <ac:spMk id="129" creationId="{B64B2A6A-0CE2-D80B-AE8D-05EB7EE66B05}"/>
          </ac:spMkLst>
        </pc:spChg>
        <pc:spChg chg="mod">
          <ac:chgData name="Thomasina Donovan" userId="bbed45e5-899c-4b66-8cf2-80ab3f245b15" providerId="ADAL" clId="{B194AF4E-628E-43E5-8939-0EEA32ED1678}" dt="2024-08-21T02:01:42.644" v="31" actId="1076"/>
          <ac:spMkLst>
            <pc:docMk/>
            <pc:sldMk cId="3596734124" sldId="804"/>
            <ac:spMk id="130" creationId="{D489097F-B8FA-A319-2263-9FBA6E4C4446}"/>
          </ac:spMkLst>
        </pc:spChg>
        <pc:spChg chg="mod">
          <ac:chgData name="Thomasina Donovan" userId="bbed45e5-899c-4b66-8cf2-80ab3f245b15" providerId="ADAL" clId="{B194AF4E-628E-43E5-8939-0EEA32ED1678}" dt="2024-08-21T02:01:42.644" v="31" actId="1076"/>
          <ac:spMkLst>
            <pc:docMk/>
            <pc:sldMk cId="3596734124" sldId="804"/>
            <ac:spMk id="131" creationId="{4CBA5491-F604-A2EC-42A6-BC664215DC88}"/>
          </ac:spMkLst>
        </pc:spChg>
        <pc:spChg chg="mod">
          <ac:chgData name="Thomasina Donovan" userId="bbed45e5-899c-4b66-8cf2-80ab3f245b15" providerId="ADAL" clId="{B194AF4E-628E-43E5-8939-0EEA32ED1678}" dt="2024-08-21T02:01:42.644" v="31" actId="1076"/>
          <ac:spMkLst>
            <pc:docMk/>
            <pc:sldMk cId="3596734124" sldId="804"/>
            <ac:spMk id="132" creationId="{2E2ACEA5-AC44-0865-649A-10BE0D0C1BB3}"/>
          </ac:spMkLst>
        </pc:spChg>
        <pc:spChg chg="mod">
          <ac:chgData name="Thomasina Donovan" userId="bbed45e5-899c-4b66-8cf2-80ab3f245b15" providerId="ADAL" clId="{B194AF4E-628E-43E5-8939-0EEA32ED1678}" dt="2024-08-21T02:01:42.644" v="31" actId="1076"/>
          <ac:spMkLst>
            <pc:docMk/>
            <pc:sldMk cId="3596734124" sldId="804"/>
            <ac:spMk id="133" creationId="{6B4ADCD5-B581-8C6B-4D19-F80090A617C5}"/>
          </ac:spMkLst>
        </pc:spChg>
        <pc:spChg chg="mod">
          <ac:chgData name="Thomasina Donovan" userId="bbed45e5-899c-4b66-8cf2-80ab3f245b15" providerId="ADAL" clId="{B194AF4E-628E-43E5-8939-0EEA32ED1678}" dt="2024-08-21T02:01:42.644" v="31" actId="1076"/>
          <ac:spMkLst>
            <pc:docMk/>
            <pc:sldMk cId="3596734124" sldId="804"/>
            <ac:spMk id="134" creationId="{D8194F27-C3DD-C6AB-3E7D-36218DC8DEB2}"/>
          </ac:spMkLst>
        </pc:spChg>
        <pc:spChg chg="mod">
          <ac:chgData name="Thomasina Donovan" userId="bbed45e5-899c-4b66-8cf2-80ab3f245b15" providerId="ADAL" clId="{B194AF4E-628E-43E5-8939-0EEA32ED1678}" dt="2024-08-21T02:01:42.644" v="31" actId="1076"/>
          <ac:spMkLst>
            <pc:docMk/>
            <pc:sldMk cId="3596734124" sldId="804"/>
            <ac:spMk id="145" creationId="{4087AA46-CA46-CEA5-B826-CE8A9421BE53}"/>
          </ac:spMkLst>
        </pc:spChg>
        <pc:spChg chg="mod">
          <ac:chgData name="Thomasina Donovan" userId="bbed45e5-899c-4b66-8cf2-80ab3f245b15" providerId="ADAL" clId="{B194AF4E-628E-43E5-8939-0EEA32ED1678}" dt="2024-08-21T02:01:42.644" v="31" actId="1076"/>
          <ac:spMkLst>
            <pc:docMk/>
            <pc:sldMk cId="3596734124" sldId="804"/>
            <ac:spMk id="146" creationId="{98963620-ACD1-7FAD-4320-F2009982433D}"/>
          </ac:spMkLst>
        </pc:spChg>
        <pc:spChg chg="mod">
          <ac:chgData name="Thomasina Donovan" userId="bbed45e5-899c-4b66-8cf2-80ab3f245b15" providerId="ADAL" clId="{B194AF4E-628E-43E5-8939-0EEA32ED1678}" dt="2024-08-21T02:01:42.644" v="31" actId="1076"/>
          <ac:spMkLst>
            <pc:docMk/>
            <pc:sldMk cId="3596734124" sldId="804"/>
            <ac:spMk id="148" creationId="{4F2FD99D-EF77-EDCB-145C-78B08053D02A}"/>
          </ac:spMkLst>
        </pc:spChg>
        <pc:spChg chg="mod">
          <ac:chgData name="Thomasina Donovan" userId="bbed45e5-899c-4b66-8cf2-80ab3f245b15" providerId="ADAL" clId="{B194AF4E-628E-43E5-8939-0EEA32ED1678}" dt="2024-08-21T02:01:42.644" v="31" actId="1076"/>
          <ac:spMkLst>
            <pc:docMk/>
            <pc:sldMk cId="3596734124" sldId="804"/>
            <ac:spMk id="149" creationId="{477A7595-BF18-F1FC-F8CB-07C8D6CD62A6}"/>
          </ac:spMkLst>
        </pc:spChg>
        <pc:spChg chg="mod">
          <ac:chgData name="Thomasina Donovan" userId="bbed45e5-899c-4b66-8cf2-80ab3f245b15" providerId="ADAL" clId="{B194AF4E-628E-43E5-8939-0EEA32ED1678}" dt="2024-08-21T02:01:42.644" v="31" actId="1076"/>
          <ac:spMkLst>
            <pc:docMk/>
            <pc:sldMk cId="3596734124" sldId="804"/>
            <ac:spMk id="150" creationId="{F37CD92B-794F-99E5-F042-93FEF5094997}"/>
          </ac:spMkLst>
        </pc:spChg>
        <pc:spChg chg="mod">
          <ac:chgData name="Thomasina Donovan" userId="bbed45e5-899c-4b66-8cf2-80ab3f245b15" providerId="ADAL" clId="{B194AF4E-628E-43E5-8939-0EEA32ED1678}" dt="2024-08-21T02:01:42.644" v="31" actId="1076"/>
          <ac:spMkLst>
            <pc:docMk/>
            <pc:sldMk cId="3596734124" sldId="804"/>
            <ac:spMk id="151" creationId="{9D9E666F-D149-ED9B-9672-F4EAFA3949D7}"/>
          </ac:spMkLst>
        </pc:spChg>
        <pc:spChg chg="mod">
          <ac:chgData name="Thomasina Donovan" userId="bbed45e5-899c-4b66-8cf2-80ab3f245b15" providerId="ADAL" clId="{B194AF4E-628E-43E5-8939-0EEA32ED1678}" dt="2024-08-21T02:01:42.644" v="31" actId="1076"/>
          <ac:spMkLst>
            <pc:docMk/>
            <pc:sldMk cId="3596734124" sldId="804"/>
            <ac:spMk id="152" creationId="{2A3579BA-9F35-85D0-D20E-C4E34872C0FB}"/>
          </ac:spMkLst>
        </pc:spChg>
        <pc:spChg chg="mod">
          <ac:chgData name="Thomasina Donovan" userId="bbed45e5-899c-4b66-8cf2-80ab3f245b15" providerId="ADAL" clId="{B194AF4E-628E-43E5-8939-0EEA32ED1678}" dt="2024-08-21T02:01:42.644" v="31" actId="1076"/>
          <ac:spMkLst>
            <pc:docMk/>
            <pc:sldMk cId="3596734124" sldId="804"/>
            <ac:spMk id="153" creationId="{8602469C-2AA2-4D60-AF57-6741E622CCDC}"/>
          </ac:spMkLst>
        </pc:spChg>
        <pc:spChg chg="mod">
          <ac:chgData name="Thomasina Donovan" userId="bbed45e5-899c-4b66-8cf2-80ab3f245b15" providerId="ADAL" clId="{B194AF4E-628E-43E5-8939-0EEA32ED1678}" dt="2024-08-21T02:01:42.644" v="31" actId="1076"/>
          <ac:spMkLst>
            <pc:docMk/>
            <pc:sldMk cId="3596734124" sldId="804"/>
            <ac:spMk id="154" creationId="{0BE041B3-54AF-7555-18A4-9A323EFED72C}"/>
          </ac:spMkLst>
        </pc:spChg>
        <pc:spChg chg="mod">
          <ac:chgData name="Thomasina Donovan" userId="bbed45e5-899c-4b66-8cf2-80ab3f245b15" providerId="ADAL" clId="{B194AF4E-628E-43E5-8939-0EEA32ED1678}" dt="2024-08-21T02:01:42.644" v="31" actId="1076"/>
          <ac:spMkLst>
            <pc:docMk/>
            <pc:sldMk cId="3596734124" sldId="804"/>
            <ac:spMk id="155" creationId="{02520269-8B86-D54B-C8AA-2962FC5E4A70}"/>
          </ac:spMkLst>
        </pc:spChg>
        <pc:spChg chg="mod">
          <ac:chgData name="Thomasina Donovan" userId="bbed45e5-899c-4b66-8cf2-80ab3f245b15" providerId="ADAL" clId="{B194AF4E-628E-43E5-8939-0EEA32ED1678}" dt="2024-08-21T02:01:42.644" v="31" actId="1076"/>
          <ac:spMkLst>
            <pc:docMk/>
            <pc:sldMk cId="3596734124" sldId="804"/>
            <ac:spMk id="156" creationId="{DAB73401-7E8E-F7FE-D0E1-95153A2D722F}"/>
          </ac:spMkLst>
        </pc:spChg>
        <pc:spChg chg="mod">
          <ac:chgData name="Thomasina Donovan" userId="bbed45e5-899c-4b66-8cf2-80ab3f245b15" providerId="ADAL" clId="{B194AF4E-628E-43E5-8939-0EEA32ED1678}" dt="2024-08-21T02:01:42.644" v="31" actId="1076"/>
          <ac:spMkLst>
            <pc:docMk/>
            <pc:sldMk cId="3596734124" sldId="804"/>
            <ac:spMk id="157" creationId="{F3F8D4E7-0227-C6D2-ECD6-D3299F93A122}"/>
          </ac:spMkLst>
        </pc:spChg>
        <pc:spChg chg="mod">
          <ac:chgData name="Thomasina Donovan" userId="bbed45e5-899c-4b66-8cf2-80ab3f245b15" providerId="ADAL" clId="{B194AF4E-628E-43E5-8939-0EEA32ED1678}" dt="2024-08-21T02:01:42.644" v="31" actId="1076"/>
          <ac:spMkLst>
            <pc:docMk/>
            <pc:sldMk cId="3596734124" sldId="804"/>
            <ac:spMk id="158" creationId="{FDAB3676-6073-DE4B-82AC-59CFC29272A9}"/>
          </ac:spMkLst>
        </pc:spChg>
        <pc:spChg chg="mod">
          <ac:chgData name="Thomasina Donovan" userId="bbed45e5-899c-4b66-8cf2-80ab3f245b15" providerId="ADAL" clId="{B194AF4E-628E-43E5-8939-0EEA32ED1678}" dt="2024-08-21T02:01:42.644" v="31" actId="1076"/>
          <ac:spMkLst>
            <pc:docMk/>
            <pc:sldMk cId="3596734124" sldId="804"/>
            <ac:spMk id="159" creationId="{D8322909-CC48-AFA3-0D73-024F21AA31E3}"/>
          </ac:spMkLst>
        </pc:spChg>
        <pc:spChg chg="mod">
          <ac:chgData name="Thomasina Donovan" userId="bbed45e5-899c-4b66-8cf2-80ab3f245b15" providerId="ADAL" clId="{B194AF4E-628E-43E5-8939-0EEA32ED1678}" dt="2024-08-21T02:01:42.644" v="31" actId="1076"/>
          <ac:spMkLst>
            <pc:docMk/>
            <pc:sldMk cId="3596734124" sldId="804"/>
            <ac:spMk id="160" creationId="{5F6860B7-94DB-35FD-B596-E292D02332BC}"/>
          </ac:spMkLst>
        </pc:spChg>
        <pc:spChg chg="mod">
          <ac:chgData name="Thomasina Donovan" userId="bbed45e5-899c-4b66-8cf2-80ab3f245b15" providerId="ADAL" clId="{B194AF4E-628E-43E5-8939-0EEA32ED1678}" dt="2024-08-21T02:01:42.644" v="31" actId="1076"/>
          <ac:spMkLst>
            <pc:docMk/>
            <pc:sldMk cId="3596734124" sldId="804"/>
            <ac:spMk id="161" creationId="{4BB25C34-1915-1C36-5BD4-B9BE5A098359}"/>
          </ac:spMkLst>
        </pc:spChg>
        <pc:spChg chg="mod">
          <ac:chgData name="Thomasina Donovan" userId="bbed45e5-899c-4b66-8cf2-80ab3f245b15" providerId="ADAL" clId="{B194AF4E-628E-43E5-8939-0EEA32ED1678}" dt="2024-08-21T02:01:42.644" v="31" actId="1076"/>
          <ac:spMkLst>
            <pc:docMk/>
            <pc:sldMk cId="3596734124" sldId="804"/>
            <ac:spMk id="162" creationId="{63E5AFA1-2A4C-493C-745B-CBFE07720B16}"/>
          </ac:spMkLst>
        </pc:spChg>
        <pc:spChg chg="mod">
          <ac:chgData name="Thomasina Donovan" userId="bbed45e5-899c-4b66-8cf2-80ab3f245b15" providerId="ADAL" clId="{B194AF4E-628E-43E5-8939-0EEA32ED1678}" dt="2024-08-21T02:01:42.644" v="31" actId="1076"/>
          <ac:spMkLst>
            <pc:docMk/>
            <pc:sldMk cId="3596734124" sldId="804"/>
            <ac:spMk id="163" creationId="{9982480A-978B-511F-E6C1-7EE6047436DA}"/>
          </ac:spMkLst>
        </pc:spChg>
        <pc:spChg chg="mod">
          <ac:chgData name="Thomasina Donovan" userId="bbed45e5-899c-4b66-8cf2-80ab3f245b15" providerId="ADAL" clId="{B194AF4E-628E-43E5-8939-0EEA32ED1678}" dt="2024-08-21T02:01:42.644" v="31" actId="1076"/>
          <ac:spMkLst>
            <pc:docMk/>
            <pc:sldMk cId="3596734124" sldId="804"/>
            <ac:spMk id="164" creationId="{C407B7F0-42D4-71C0-5D17-527BD1FFAD37}"/>
          </ac:spMkLst>
        </pc:spChg>
        <pc:spChg chg="mod">
          <ac:chgData name="Thomasina Donovan" userId="bbed45e5-899c-4b66-8cf2-80ab3f245b15" providerId="ADAL" clId="{B194AF4E-628E-43E5-8939-0EEA32ED1678}" dt="2024-08-21T02:01:42.644" v="31" actId="1076"/>
          <ac:spMkLst>
            <pc:docMk/>
            <pc:sldMk cId="3596734124" sldId="804"/>
            <ac:spMk id="165" creationId="{93586171-3605-6441-FD37-A75A23B2AE62}"/>
          </ac:spMkLst>
        </pc:spChg>
        <pc:spChg chg="mod">
          <ac:chgData name="Thomasina Donovan" userId="bbed45e5-899c-4b66-8cf2-80ab3f245b15" providerId="ADAL" clId="{B194AF4E-628E-43E5-8939-0EEA32ED1678}" dt="2024-08-21T02:01:42.644" v="31" actId="1076"/>
          <ac:spMkLst>
            <pc:docMk/>
            <pc:sldMk cId="3596734124" sldId="804"/>
            <ac:spMk id="166" creationId="{81566AB1-F004-BC5F-766E-B1DFBAA76DAF}"/>
          </ac:spMkLst>
        </pc:spChg>
        <pc:spChg chg="mod">
          <ac:chgData name="Thomasina Donovan" userId="bbed45e5-899c-4b66-8cf2-80ab3f245b15" providerId="ADAL" clId="{B194AF4E-628E-43E5-8939-0EEA32ED1678}" dt="2024-08-21T02:01:42.644" v="31" actId="1076"/>
          <ac:spMkLst>
            <pc:docMk/>
            <pc:sldMk cId="3596734124" sldId="804"/>
            <ac:spMk id="177" creationId="{7B6723D2-AE4B-B859-AC78-1F618538B0EE}"/>
          </ac:spMkLst>
        </pc:spChg>
        <pc:spChg chg="mod">
          <ac:chgData name="Thomasina Donovan" userId="bbed45e5-899c-4b66-8cf2-80ab3f245b15" providerId="ADAL" clId="{B194AF4E-628E-43E5-8939-0EEA32ED1678}" dt="2024-08-21T02:01:42.644" v="31" actId="1076"/>
          <ac:spMkLst>
            <pc:docMk/>
            <pc:sldMk cId="3596734124" sldId="804"/>
            <ac:spMk id="179" creationId="{3F90FC0D-9E7C-B38D-4AC2-A9FE462CD522}"/>
          </ac:spMkLst>
        </pc:spChg>
        <pc:spChg chg="mod">
          <ac:chgData name="Thomasina Donovan" userId="bbed45e5-899c-4b66-8cf2-80ab3f245b15" providerId="ADAL" clId="{B194AF4E-628E-43E5-8939-0EEA32ED1678}" dt="2024-08-21T02:01:42.644" v="31" actId="1076"/>
          <ac:spMkLst>
            <pc:docMk/>
            <pc:sldMk cId="3596734124" sldId="804"/>
            <ac:spMk id="180" creationId="{D4BA9E41-B1FA-117E-5CFE-05931E3F545C}"/>
          </ac:spMkLst>
        </pc:spChg>
        <pc:spChg chg="mod">
          <ac:chgData name="Thomasina Donovan" userId="bbed45e5-899c-4b66-8cf2-80ab3f245b15" providerId="ADAL" clId="{B194AF4E-628E-43E5-8939-0EEA32ED1678}" dt="2024-08-21T02:01:42.644" v="31" actId="1076"/>
          <ac:spMkLst>
            <pc:docMk/>
            <pc:sldMk cId="3596734124" sldId="804"/>
            <ac:spMk id="181" creationId="{79D5E94B-75EC-602C-CE47-392C96F7A885}"/>
          </ac:spMkLst>
        </pc:spChg>
        <pc:spChg chg="mod">
          <ac:chgData name="Thomasina Donovan" userId="bbed45e5-899c-4b66-8cf2-80ab3f245b15" providerId="ADAL" clId="{B194AF4E-628E-43E5-8939-0EEA32ED1678}" dt="2024-08-21T02:01:42.644" v="31" actId="1076"/>
          <ac:spMkLst>
            <pc:docMk/>
            <pc:sldMk cId="3596734124" sldId="804"/>
            <ac:spMk id="182" creationId="{12D6E01F-F67C-77E1-819F-5535AF8BEC73}"/>
          </ac:spMkLst>
        </pc:spChg>
        <pc:spChg chg="mod">
          <ac:chgData name="Thomasina Donovan" userId="bbed45e5-899c-4b66-8cf2-80ab3f245b15" providerId="ADAL" clId="{B194AF4E-628E-43E5-8939-0EEA32ED1678}" dt="2024-08-21T02:01:42.644" v="31" actId="1076"/>
          <ac:spMkLst>
            <pc:docMk/>
            <pc:sldMk cId="3596734124" sldId="804"/>
            <ac:spMk id="183" creationId="{032A802A-D58A-413C-5646-93EEC021FF82}"/>
          </ac:spMkLst>
        </pc:spChg>
        <pc:spChg chg="mod">
          <ac:chgData name="Thomasina Donovan" userId="bbed45e5-899c-4b66-8cf2-80ab3f245b15" providerId="ADAL" clId="{B194AF4E-628E-43E5-8939-0EEA32ED1678}" dt="2024-08-21T02:01:42.644" v="31" actId="1076"/>
          <ac:spMkLst>
            <pc:docMk/>
            <pc:sldMk cId="3596734124" sldId="804"/>
            <ac:spMk id="184" creationId="{8A1C8D88-0A35-2D2C-7547-0AB4AFD5F2C5}"/>
          </ac:spMkLst>
        </pc:spChg>
        <pc:spChg chg="mod">
          <ac:chgData name="Thomasina Donovan" userId="bbed45e5-899c-4b66-8cf2-80ab3f245b15" providerId="ADAL" clId="{B194AF4E-628E-43E5-8939-0EEA32ED1678}" dt="2024-08-21T02:01:42.644" v="31" actId="1076"/>
          <ac:spMkLst>
            <pc:docMk/>
            <pc:sldMk cId="3596734124" sldId="804"/>
            <ac:spMk id="185" creationId="{FC426CC0-AC6F-2A19-4D72-B92D8C56B1F8}"/>
          </ac:spMkLst>
        </pc:spChg>
        <pc:spChg chg="mod">
          <ac:chgData name="Thomasina Donovan" userId="bbed45e5-899c-4b66-8cf2-80ab3f245b15" providerId="ADAL" clId="{B194AF4E-628E-43E5-8939-0EEA32ED1678}" dt="2024-08-21T02:01:42.644" v="31" actId="1076"/>
          <ac:spMkLst>
            <pc:docMk/>
            <pc:sldMk cId="3596734124" sldId="804"/>
            <ac:spMk id="186" creationId="{4922260B-9AED-9CCA-10EA-9D4AA786BD34}"/>
          </ac:spMkLst>
        </pc:spChg>
        <pc:spChg chg="mod">
          <ac:chgData name="Thomasina Donovan" userId="bbed45e5-899c-4b66-8cf2-80ab3f245b15" providerId="ADAL" clId="{B194AF4E-628E-43E5-8939-0EEA32ED1678}" dt="2024-08-21T02:01:42.644" v="31" actId="1076"/>
          <ac:spMkLst>
            <pc:docMk/>
            <pc:sldMk cId="3596734124" sldId="804"/>
            <ac:spMk id="187" creationId="{97D2833B-CE61-EF83-FE4C-BC07243E8010}"/>
          </ac:spMkLst>
        </pc:spChg>
        <pc:spChg chg="mod">
          <ac:chgData name="Thomasina Donovan" userId="bbed45e5-899c-4b66-8cf2-80ab3f245b15" providerId="ADAL" clId="{B194AF4E-628E-43E5-8939-0EEA32ED1678}" dt="2024-08-21T02:01:42.644" v="31" actId="1076"/>
          <ac:spMkLst>
            <pc:docMk/>
            <pc:sldMk cId="3596734124" sldId="804"/>
            <ac:spMk id="188" creationId="{E4019AB0-502E-6A15-52DE-F52295A2303B}"/>
          </ac:spMkLst>
        </pc:spChg>
        <pc:spChg chg="mod">
          <ac:chgData name="Thomasina Donovan" userId="bbed45e5-899c-4b66-8cf2-80ab3f245b15" providerId="ADAL" clId="{B194AF4E-628E-43E5-8939-0EEA32ED1678}" dt="2024-08-21T02:01:42.644" v="31" actId="1076"/>
          <ac:spMkLst>
            <pc:docMk/>
            <pc:sldMk cId="3596734124" sldId="804"/>
            <ac:spMk id="189" creationId="{6140F936-5FF1-3948-8FE6-B68065496189}"/>
          </ac:spMkLst>
        </pc:spChg>
        <pc:spChg chg="mod">
          <ac:chgData name="Thomasina Donovan" userId="bbed45e5-899c-4b66-8cf2-80ab3f245b15" providerId="ADAL" clId="{B194AF4E-628E-43E5-8939-0EEA32ED1678}" dt="2024-08-21T02:01:42.644" v="31" actId="1076"/>
          <ac:spMkLst>
            <pc:docMk/>
            <pc:sldMk cId="3596734124" sldId="804"/>
            <ac:spMk id="190" creationId="{9490C400-5A60-FD4E-916F-F51BB095A220}"/>
          </ac:spMkLst>
        </pc:spChg>
        <pc:spChg chg="mod">
          <ac:chgData name="Thomasina Donovan" userId="bbed45e5-899c-4b66-8cf2-80ab3f245b15" providerId="ADAL" clId="{B194AF4E-628E-43E5-8939-0EEA32ED1678}" dt="2024-08-21T02:01:42.644" v="31" actId="1076"/>
          <ac:spMkLst>
            <pc:docMk/>
            <pc:sldMk cId="3596734124" sldId="804"/>
            <ac:spMk id="191" creationId="{CDA07083-5D98-54C3-4F84-BB5467CCCE73}"/>
          </ac:spMkLst>
        </pc:spChg>
        <pc:spChg chg="mod">
          <ac:chgData name="Thomasina Donovan" userId="bbed45e5-899c-4b66-8cf2-80ab3f245b15" providerId="ADAL" clId="{B194AF4E-628E-43E5-8939-0EEA32ED1678}" dt="2024-08-21T02:01:42.644" v="31" actId="1076"/>
          <ac:spMkLst>
            <pc:docMk/>
            <pc:sldMk cId="3596734124" sldId="804"/>
            <ac:spMk id="192" creationId="{45A221CA-CE79-AC28-3666-BF6E62C5C691}"/>
          </ac:spMkLst>
        </pc:spChg>
        <pc:spChg chg="mod">
          <ac:chgData name="Thomasina Donovan" userId="bbed45e5-899c-4b66-8cf2-80ab3f245b15" providerId="ADAL" clId="{B194AF4E-628E-43E5-8939-0EEA32ED1678}" dt="2024-08-21T02:01:42.644" v="31" actId="1076"/>
          <ac:spMkLst>
            <pc:docMk/>
            <pc:sldMk cId="3596734124" sldId="804"/>
            <ac:spMk id="193" creationId="{0B5B3ED5-8EA2-0512-565B-34F80BEF25E2}"/>
          </ac:spMkLst>
        </pc:spChg>
        <pc:spChg chg="mod">
          <ac:chgData name="Thomasina Donovan" userId="bbed45e5-899c-4b66-8cf2-80ab3f245b15" providerId="ADAL" clId="{B194AF4E-628E-43E5-8939-0EEA32ED1678}" dt="2024-08-21T02:01:42.644" v="31" actId="1076"/>
          <ac:spMkLst>
            <pc:docMk/>
            <pc:sldMk cId="3596734124" sldId="804"/>
            <ac:spMk id="194" creationId="{ACC24AA1-83E9-7E60-4F47-7F4542CDDDEB}"/>
          </ac:spMkLst>
        </pc:spChg>
        <pc:spChg chg="mod">
          <ac:chgData name="Thomasina Donovan" userId="bbed45e5-899c-4b66-8cf2-80ab3f245b15" providerId="ADAL" clId="{B194AF4E-628E-43E5-8939-0EEA32ED1678}" dt="2024-08-21T02:01:42.644" v="31" actId="1076"/>
          <ac:spMkLst>
            <pc:docMk/>
            <pc:sldMk cId="3596734124" sldId="804"/>
            <ac:spMk id="195" creationId="{682C8DBB-983A-8526-810E-8F63AE930850}"/>
          </ac:spMkLst>
        </pc:spChg>
        <pc:spChg chg="mod">
          <ac:chgData name="Thomasina Donovan" userId="bbed45e5-899c-4b66-8cf2-80ab3f245b15" providerId="ADAL" clId="{B194AF4E-628E-43E5-8939-0EEA32ED1678}" dt="2024-08-21T02:01:42.644" v="31" actId="1076"/>
          <ac:spMkLst>
            <pc:docMk/>
            <pc:sldMk cId="3596734124" sldId="804"/>
            <ac:spMk id="196" creationId="{0BAFFF71-F71C-F832-D354-FA7A22F4160F}"/>
          </ac:spMkLst>
        </pc:spChg>
        <pc:spChg chg="mod">
          <ac:chgData name="Thomasina Donovan" userId="bbed45e5-899c-4b66-8cf2-80ab3f245b15" providerId="ADAL" clId="{B194AF4E-628E-43E5-8939-0EEA32ED1678}" dt="2024-08-21T02:01:42.644" v="31" actId="1076"/>
          <ac:spMkLst>
            <pc:docMk/>
            <pc:sldMk cId="3596734124" sldId="804"/>
            <ac:spMk id="197" creationId="{5A92BCDA-B08F-B7C6-9ECE-C0A65B56B65D}"/>
          </ac:spMkLst>
        </pc:spChg>
        <pc:spChg chg="mod">
          <ac:chgData name="Thomasina Donovan" userId="bbed45e5-899c-4b66-8cf2-80ab3f245b15" providerId="ADAL" clId="{B194AF4E-628E-43E5-8939-0EEA32ED1678}" dt="2024-08-21T02:01:42.644" v="31" actId="1076"/>
          <ac:spMkLst>
            <pc:docMk/>
            <pc:sldMk cId="3596734124" sldId="804"/>
            <ac:spMk id="208" creationId="{EBB65B28-A893-278A-589D-F8C630DFFACF}"/>
          </ac:spMkLst>
        </pc:spChg>
        <pc:spChg chg="mod">
          <ac:chgData name="Thomasina Donovan" userId="bbed45e5-899c-4b66-8cf2-80ab3f245b15" providerId="ADAL" clId="{B194AF4E-628E-43E5-8939-0EEA32ED1678}" dt="2024-08-21T02:01:42.644" v="31" actId="1076"/>
          <ac:spMkLst>
            <pc:docMk/>
            <pc:sldMk cId="3596734124" sldId="804"/>
            <ac:spMk id="209" creationId="{3A76B7D6-3514-BFD0-71DB-B77C38AC5B4C}"/>
          </ac:spMkLst>
        </pc:spChg>
        <pc:spChg chg="mod">
          <ac:chgData name="Thomasina Donovan" userId="bbed45e5-899c-4b66-8cf2-80ab3f245b15" providerId="ADAL" clId="{B194AF4E-628E-43E5-8939-0EEA32ED1678}" dt="2024-08-21T02:01:42.644" v="31" actId="1076"/>
          <ac:spMkLst>
            <pc:docMk/>
            <pc:sldMk cId="3596734124" sldId="804"/>
            <ac:spMk id="211" creationId="{2F40A8A9-9108-88A7-05FB-2DB3E6587EEF}"/>
          </ac:spMkLst>
        </pc:spChg>
        <pc:spChg chg="mod">
          <ac:chgData name="Thomasina Donovan" userId="bbed45e5-899c-4b66-8cf2-80ab3f245b15" providerId="ADAL" clId="{B194AF4E-628E-43E5-8939-0EEA32ED1678}" dt="2024-08-21T02:01:42.644" v="31" actId="1076"/>
          <ac:spMkLst>
            <pc:docMk/>
            <pc:sldMk cId="3596734124" sldId="804"/>
            <ac:spMk id="212" creationId="{3A947D3E-CC07-710B-D59B-BC49E73E87CB}"/>
          </ac:spMkLst>
        </pc:spChg>
        <pc:spChg chg="mod">
          <ac:chgData name="Thomasina Donovan" userId="bbed45e5-899c-4b66-8cf2-80ab3f245b15" providerId="ADAL" clId="{B194AF4E-628E-43E5-8939-0EEA32ED1678}" dt="2024-08-21T02:01:42.644" v="31" actId="1076"/>
          <ac:spMkLst>
            <pc:docMk/>
            <pc:sldMk cId="3596734124" sldId="804"/>
            <ac:spMk id="213" creationId="{30504D2F-4F61-5229-75FE-4025B415DF40}"/>
          </ac:spMkLst>
        </pc:spChg>
        <pc:spChg chg="mod">
          <ac:chgData name="Thomasina Donovan" userId="bbed45e5-899c-4b66-8cf2-80ab3f245b15" providerId="ADAL" clId="{B194AF4E-628E-43E5-8939-0EEA32ED1678}" dt="2024-08-21T02:01:42.644" v="31" actId="1076"/>
          <ac:spMkLst>
            <pc:docMk/>
            <pc:sldMk cId="3596734124" sldId="804"/>
            <ac:spMk id="214" creationId="{A86E21B6-1406-0B25-B595-8F35E12D6172}"/>
          </ac:spMkLst>
        </pc:spChg>
        <pc:spChg chg="mod">
          <ac:chgData name="Thomasina Donovan" userId="bbed45e5-899c-4b66-8cf2-80ab3f245b15" providerId="ADAL" clId="{B194AF4E-628E-43E5-8939-0EEA32ED1678}" dt="2024-08-21T02:01:42.644" v="31" actId="1076"/>
          <ac:spMkLst>
            <pc:docMk/>
            <pc:sldMk cId="3596734124" sldId="804"/>
            <ac:spMk id="215" creationId="{47D7308F-DB55-CD99-58B4-94CFFBCA955F}"/>
          </ac:spMkLst>
        </pc:spChg>
        <pc:spChg chg="mod">
          <ac:chgData name="Thomasina Donovan" userId="bbed45e5-899c-4b66-8cf2-80ab3f245b15" providerId="ADAL" clId="{B194AF4E-628E-43E5-8939-0EEA32ED1678}" dt="2024-08-21T02:01:42.644" v="31" actId="1076"/>
          <ac:spMkLst>
            <pc:docMk/>
            <pc:sldMk cId="3596734124" sldId="804"/>
            <ac:spMk id="216" creationId="{61F5D9B3-2B3D-C9DF-D845-3376F5775457}"/>
          </ac:spMkLst>
        </pc:spChg>
        <pc:spChg chg="mod">
          <ac:chgData name="Thomasina Donovan" userId="bbed45e5-899c-4b66-8cf2-80ab3f245b15" providerId="ADAL" clId="{B194AF4E-628E-43E5-8939-0EEA32ED1678}" dt="2024-08-21T02:01:42.644" v="31" actId="1076"/>
          <ac:spMkLst>
            <pc:docMk/>
            <pc:sldMk cId="3596734124" sldId="804"/>
            <ac:spMk id="217" creationId="{1B010664-DBFF-A8F7-1567-742F804AE2CC}"/>
          </ac:spMkLst>
        </pc:spChg>
        <pc:spChg chg="mod">
          <ac:chgData name="Thomasina Donovan" userId="bbed45e5-899c-4b66-8cf2-80ab3f245b15" providerId="ADAL" clId="{B194AF4E-628E-43E5-8939-0EEA32ED1678}" dt="2024-08-21T02:01:42.644" v="31" actId="1076"/>
          <ac:spMkLst>
            <pc:docMk/>
            <pc:sldMk cId="3596734124" sldId="804"/>
            <ac:spMk id="218" creationId="{C5A6338E-6E1B-B739-F369-386F493D29E6}"/>
          </ac:spMkLst>
        </pc:spChg>
        <pc:spChg chg="add mod">
          <ac:chgData name="Thomasina Donovan" userId="bbed45e5-899c-4b66-8cf2-80ab3f245b15" providerId="ADAL" clId="{B194AF4E-628E-43E5-8939-0EEA32ED1678}" dt="2024-08-21T02:01:27.374" v="30"/>
          <ac:spMkLst>
            <pc:docMk/>
            <pc:sldMk cId="3596734124" sldId="804"/>
            <ac:spMk id="221" creationId="{37837F89-5794-2D20-2B6C-AE520C65228F}"/>
          </ac:spMkLst>
        </pc:spChg>
        <pc:graphicFrameChg chg="add mod">
          <ac:chgData name="Thomasina Donovan" userId="bbed45e5-899c-4b66-8cf2-80ab3f245b15" providerId="ADAL" clId="{B194AF4E-628E-43E5-8939-0EEA32ED1678}" dt="2024-08-21T02:10:34.364" v="172"/>
          <ac:graphicFrameMkLst>
            <pc:docMk/>
            <pc:sldMk cId="3596734124" sldId="804"/>
            <ac:graphicFrameMk id="222" creationId="{8D3DD983-E140-EE12-B4DC-C4F3478BB6FA}"/>
          </ac:graphicFrameMkLst>
        </pc:graphicFrameChg>
        <pc:picChg chg="add mod">
          <ac:chgData name="Thomasina Donovan" userId="bbed45e5-899c-4b66-8cf2-80ab3f245b15" providerId="ADAL" clId="{B194AF4E-628E-43E5-8939-0EEA32ED1678}" dt="2024-08-21T02:01:27.374" v="30"/>
          <ac:picMkLst>
            <pc:docMk/>
            <pc:sldMk cId="3596734124" sldId="804"/>
            <ac:picMk id="220" creationId="{FB5D569D-C148-E838-E87D-9CA50DD85AC7}"/>
          </ac:picMkLst>
        </pc:picChg>
      </pc:sldChg>
      <pc:sldChg chg="addSp modSp ord">
        <pc:chgData name="Thomasina Donovan" userId="bbed45e5-899c-4b66-8cf2-80ab3f245b15" providerId="ADAL" clId="{B194AF4E-628E-43E5-8939-0EEA32ED1678}" dt="2024-08-21T02:10:41.588" v="174"/>
        <pc:sldMkLst>
          <pc:docMk/>
          <pc:sldMk cId="1277460740" sldId="805"/>
        </pc:sldMkLst>
        <pc:spChg chg="mod">
          <ac:chgData name="Thomasina Donovan" userId="bbed45e5-899c-4b66-8cf2-80ab3f245b15" providerId="ADAL" clId="{B194AF4E-628E-43E5-8939-0EEA32ED1678}" dt="2024-08-21T02:04:02.283" v="39" actId="1076"/>
          <ac:spMkLst>
            <pc:docMk/>
            <pc:sldMk cId="1277460740" sldId="805"/>
            <ac:spMk id="6" creationId="{459D1C89-33A6-7BD9-AAE3-19488C02DEFA}"/>
          </ac:spMkLst>
        </pc:spChg>
        <pc:spChg chg="mod">
          <ac:chgData name="Thomasina Donovan" userId="bbed45e5-899c-4b66-8cf2-80ab3f245b15" providerId="ADAL" clId="{B194AF4E-628E-43E5-8939-0EEA32ED1678}" dt="2024-08-21T02:04:02.283" v="39" actId="1076"/>
          <ac:spMkLst>
            <pc:docMk/>
            <pc:sldMk cId="1277460740" sldId="805"/>
            <ac:spMk id="8" creationId="{94DDB35B-AE3D-B4AB-22CA-25475DE6D162}"/>
          </ac:spMkLst>
        </pc:spChg>
        <pc:spChg chg="mod">
          <ac:chgData name="Thomasina Donovan" userId="bbed45e5-899c-4b66-8cf2-80ab3f245b15" providerId="ADAL" clId="{B194AF4E-628E-43E5-8939-0EEA32ED1678}" dt="2024-08-21T02:04:02.283" v="39" actId="1076"/>
          <ac:spMkLst>
            <pc:docMk/>
            <pc:sldMk cId="1277460740" sldId="805"/>
            <ac:spMk id="9" creationId="{2D423085-65AE-FA8A-43AB-E63610EBE4C3}"/>
          </ac:spMkLst>
        </pc:spChg>
        <pc:spChg chg="mod">
          <ac:chgData name="Thomasina Donovan" userId="bbed45e5-899c-4b66-8cf2-80ab3f245b15" providerId="ADAL" clId="{B194AF4E-628E-43E5-8939-0EEA32ED1678}" dt="2024-08-21T02:04:02.283" v="39" actId="1076"/>
          <ac:spMkLst>
            <pc:docMk/>
            <pc:sldMk cId="1277460740" sldId="805"/>
            <ac:spMk id="10" creationId="{09729A3B-28F2-FC3E-F64E-77B20F7B5ED9}"/>
          </ac:spMkLst>
        </pc:spChg>
        <pc:spChg chg="mod">
          <ac:chgData name="Thomasina Donovan" userId="bbed45e5-899c-4b66-8cf2-80ab3f245b15" providerId="ADAL" clId="{B194AF4E-628E-43E5-8939-0EEA32ED1678}" dt="2024-08-21T02:04:02.283" v="39" actId="1076"/>
          <ac:spMkLst>
            <pc:docMk/>
            <pc:sldMk cId="1277460740" sldId="805"/>
            <ac:spMk id="11" creationId="{3E2CE3F2-988F-5214-44F9-A95AC40F38BF}"/>
          </ac:spMkLst>
        </pc:spChg>
        <pc:spChg chg="mod">
          <ac:chgData name="Thomasina Donovan" userId="bbed45e5-899c-4b66-8cf2-80ab3f245b15" providerId="ADAL" clId="{B194AF4E-628E-43E5-8939-0EEA32ED1678}" dt="2024-08-21T02:04:02.283" v="39" actId="1076"/>
          <ac:spMkLst>
            <pc:docMk/>
            <pc:sldMk cId="1277460740" sldId="805"/>
            <ac:spMk id="12" creationId="{ACCE482E-A8C1-E041-11A1-27911B11F816}"/>
          </ac:spMkLst>
        </pc:spChg>
        <pc:spChg chg="mod">
          <ac:chgData name="Thomasina Donovan" userId="bbed45e5-899c-4b66-8cf2-80ab3f245b15" providerId="ADAL" clId="{B194AF4E-628E-43E5-8939-0EEA32ED1678}" dt="2024-08-21T02:04:02.283" v="39" actId="1076"/>
          <ac:spMkLst>
            <pc:docMk/>
            <pc:sldMk cId="1277460740" sldId="805"/>
            <ac:spMk id="13" creationId="{9752156F-307A-179F-3DEC-D20B68DE8AEE}"/>
          </ac:spMkLst>
        </pc:spChg>
        <pc:spChg chg="mod">
          <ac:chgData name="Thomasina Donovan" userId="bbed45e5-899c-4b66-8cf2-80ab3f245b15" providerId="ADAL" clId="{B194AF4E-628E-43E5-8939-0EEA32ED1678}" dt="2024-08-21T02:04:02.283" v="39" actId="1076"/>
          <ac:spMkLst>
            <pc:docMk/>
            <pc:sldMk cId="1277460740" sldId="805"/>
            <ac:spMk id="14" creationId="{C11B406F-AB1B-65A8-CAAB-0C13F4501DAE}"/>
          </ac:spMkLst>
        </pc:spChg>
        <pc:spChg chg="mod">
          <ac:chgData name="Thomasina Donovan" userId="bbed45e5-899c-4b66-8cf2-80ab3f245b15" providerId="ADAL" clId="{B194AF4E-628E-43E5-8939-0EEA32ED1678}" dt="2024-08-21T02:04:02.283" v="39" actId="1076"/>
          <ac:spMkLst>
            <pc:docMk/>
            <pc:sldMk cId="1277460740" sldId="805"/>
            <ac:spMk id="15" creationId="{C54B446C-EB8D-7571-790E-64D906E887D9}"/>
          </ac:spMkLst>
        </pc:spChg>
        <pc:spChg chg="mod">
          <ac:chgData name="Thomasina Donovan" userId="bbed45e5-899c-4b66-8cf2-80ab3f245b15" providerId="ADAL" clId="{B194AF4E-628E-43E5-8939-0EEA32ED1678}" dt="2024-08-21T02:04:02.283" v="39" actId="1076"/>
          <ac:spMkLst>
            <pc:docMk/>
            <pc:sldMk cId="1277460740" sldId="805"/>
            <ac:spMk id="16" creationId="{92C5F647-1EFF-75D8-F42A-C660C08C5E1D}"/>
          </ac:spMkLst>
        </pc:spChg>
        <pc:spChg chg="mod">
          <ac:chgData name="Thomasina Donovan" userId="bbed45e5-899c-4b66-8cf2-80ab3f245b15" providerId="ADAL" clId="{B194AF4E-628E-43E5-8939-0EEA32ED1678}" dt="2024-08-21T02:04:02.283" v="39" actId="1076"/>
          <ac:spMkLst>
            <pc:docMk/>
            <pc:sldMk cId="1277460740" sldId="805"/>
            <ac:spMk id="17" creationId="{53E68D1A-B96B-2BC0-29F3-3892A94FA5F6}"/>
          </ac:spMkLst>
        </pc:spChg>
        <pc:spChg chg="mod">
          <ac:chgData name="Thomasina Donovan" userId="bbed45e5-899c-4b66-8cf2-80ab3f245b15" providerId="ADAL" clId="{B194AF4E-628E-43E5-8939-0EEA32ED1678}" dt="2024-08-21T02:04:02.283" v="39" actId="1076"/>
          <ac:spMkLst>
            <pc:docMk/>
            <pc:sldMk cId="1277460740" sldId="805"/>
            <ac:spMk id="18" creationId="{B47E65E0-68B4-8074-24E1-6089BE183461}"/>
          </ac:spMkLst>
        </pc:spChg>
        <pc:spChg chg="mod">
          <ac:chgData name="Thomasina Donovan" userId="bbed45e5-899c-4b66-8cf2-80ab3f245b15" providerId="ADAL" clId="{B194AF4E-628E-43E5-8939-0EEA32ED1678}" dt="2024-08-21T02:04:02.283" v="39" actId="1076"/>
          <ac:spMkLst>
            <pc:docMk/>
            <pc:sldMk cId="1277460740" sldId="805"/>
            <ac:spMk id="19" creationId="{C7D9E89F-1AB6-E83B-D810-1EB9D2DFC0CA}"/>
          </ac:spMkLst>
        </pc:spChg>
        <pc:spChg chg="mod">
          <ac:chgData name="Thomasina Donovan" userId="bbed45e5-899c-4b66-8cf2-80ab3f245b15" providerId="ADAL" clId="{B194AF4E-628E-43E5-8939-0EEA32ED1678}" dt="2024-08-21T02:04:02.283" v="39" actId="1076"/>
          <ac:spMkLst>
            <pc:docMk/>
            <pc:sldMk cId="1277460740" sldId="805"/>
            <ac:spMk id="20" creationId="{497EEF64-5C28-CB57-26B6-A97496E4FD2B}"/>
          </ac:spMkLst>
        </pc:spChg>
        <pc:spChg chg="mod">
          <ac:chgData name="Thomasina Donovan" userId="bbed45e5-899c-4b66-8cf2-80ab3f245b15" providerId="ADAL" clId="{B194AF4E-628E-43E5-8939-0EEA32ED1678}" dt="2024-08-21T02:04:02.283" v="39" actId="1076"/>
          <ac:spMkLst>
            <pc:docMk/>
            <pc:sldMk cId="1277460740" sldId="805"/>
            <ac:spMk id="21" creationId="{893B6B7D-33EE-CFA1-BF69-197D1CEA65BA}"/>
          </ac:spMkLst>
        </pc:spChg>
        <pc:spChg chg="mod">
          <ac:chgData name="Thomasina Donovan" userId="bbed45e5-899c-4b66-8cf2-80ab3f245b15" providerId="ADAL" clId="{B194AF4E-628E-43E5-8939-0EEA32ED1678}" dt="2024-08-21T02:04:02.283" v="39" actId="1076"/>
          <ac:spMkLst>
            <pc:docMk/>
            <pc:sldMk cId="1277460740" sldId="805"/>
            <ac:spMk id="22" creationId="{71064FFC-CB75-8D5D-0160-481BCD897C88}"/>
          </ac:spMkLst>
        </pc:spChg>
        <pc:spChg chg="mod">
          <ac:chgData name="Thomasina Donovan" userId="bbed45e5-899c-4b66-8cf2-80ab3f245b15" providerId="ADAL" clId="{B194AF4E-628E-43E5-8939-0EEA32ED1678}" dt="2024-08-21T02:04:02.283" v="39" actId="1076"/>
          <ac:spMkLst>
            <pc:docMk/>
            <pc:sldMk cId="1277460740" sldId="805"/>
            <ac:spMk id="23" creationId="{E7A5CB06-13EC-0EDC-1939-B7A7085D9512}"/>
          </ac:spMkLst>
        </pc:spChg>
        <pc:spChg chg="mod">
          <ac:chgData name="Thomasina Donovan" userId="bbed45e5-899c-4b66-8cf2-80ab3f245b15" providerId="ADAL" clId="{B194AF4E-628E-43E5-8939-0EEA32ED1678}" dt="2024-08-21T02:04:02.283" v="39" actId="1076"/>
          <ac:spMkLst>
            <pc:docMk/>
            <pc:sldMk cId="1277460740" sldId="805"/>
            <ac:spMk id="24" creationId="{0EBD287B-D06A-769C-EEE6-6473A357B4AD}"/>
          </ac:spMkLst>
        </pc:spChg>
        <pc:spChg chg="mod">
          <ac:chgData name="Thomasina Donovan" userId="bbed45e5-899c-4b66-8cf2-80ab3f245b15" providerId="ADAL" clId="{B194AF4E-628E-43E5-8939-0EEA32ED1678}" dt="2024-08-21T02:04:02.283" v="39" actId="1076"/>
          <ac:spMkLst>
            <pc:docMk/>
            <pc:sldMk cId="1277460740" sldId="805"/>
            <ac:spMk id="25" creationId="{BEDB4217-3E44-00AD-B2C3-A25871A6D8F9}"/>
          </ac:spMkLst>
        </pc:spChg>
        <pc:spChg chg="mod">
          <ac:chgData name="Thomasina Donovan" userId="bbed45e5-899c-4b66-8cf2-80ab3f245b15" providerId="ADAL" clId="{B194AF4E-628E-43E5-8939-0EEA32ED1678}" dt="2024-08-21T02:04:02.283" v="39" actId="1076"/>
          <ac:spMkLst>
            <pc:docMk/>
            <pc:sldMk cId="1277460740" sldId="805"/>
            <ac:spMk id="26" creationId="{B95D8AD5-415D-2511-7019-A5A213A6AFC5}"/>
          </ac:spMkLst>
        </pc:spChg>
        <pc:spChg chg="mod">
          <ac:chgData name="Thomasina Donovan" userId="bbed45e5-899c-4b66-8cf2-80ab3f245b15" providerId="ADAL" clId="{B194AF4E-628E-43E5-8939-0EEA32ED1678}" dt="2024-08-21T02:04:02.283" v="39" actId="1076"/>
          <ac:spMkLst>
            <pc:docMk/>
            <pc:sldMk cId="1277460740" sldId="805"/>
            <ac:spMk id="27" creationId="{9620CC85-373A-37FC-5B19-2B6D751EBA9B}"/>
          </ac:spMkLst>
        </pc:spChg>
        <pc:spChg chg="mod">
          <ac:chgData name="Thomasina Donovan" userId="bbed45e5-899c-4b66-8cf2-80ab3f245b15" providerId="ADAL" clId="{B194AF4E-628E-43E5-8939-0EEA32ED1678}" dt="2024-08-21T02:04:02.283" v="39" actId="1076"/>
          <ac:spMkLst>
            <pc:docMk/>
            <pc:sldMk cId="1277460740" sldId="805"/>
            <ac:spMk id="28" creationId="{07920BCB-973D-8B03-4624-772C632B81E8}"/>
          </ac:spMkLst>
        </pc:spChg>
        <pc:spChg chg="mod">
          <ac:chgData name="Thomasina Donovan" userId="bbed45e5-899c-4b66-8cf2-80ab3f245b15" providerId="ADAL" clId="{B194AF4E-628E-43E5-8939-0EEA32ED1678}" dt="2024-08-21T02:04:02.283" v="39" actId="1076"/>
          <ac:spMkLst>
            <pc:docMk/>
            <pc:sldMk cId="1277460740" sldId="805"/>
            <ac:spMk id="29" creationId="{4648A5E3-FD16-4D6A-98B0-C8028E31C4AF}"/>
          </ac:spMkLst>
        </pc:spChg>
        <pc:spChg chg="mod">
          <ac:chgData name="Thomasina Donovan" userId="bbed45e5-899c-4b66-8cf2-80ab3f245b15" providerId="ADAL" clId="{B194AF4E-628E-43E5-8939-0EEA32ED1678}" dt="2024-08-21T02:04:02.283" v="39" actId="1076"/>
          <ac:spMkLst>
            <pc:docMk/>
            <pc:sldMk cId="1277460740" sldId="805"/>
            <ac:spMk id="30" creationId="{75537235-A324-4FAE-EAD1-634921EF7616}"/>
          </ac:spMkLst>
        </pc:spChg>
        <pc:spChg chg="mod">
          <ac:chgData name="Thomasina Donovan" userId="bbed45e5-899c-4b66-8cf2-80ab3f245b15" providerId="ADAL" clId="{B194AF4E-628E-43E5-8939-0EEA32ED1678}" dt="2024-08-21T02:04:02.283" v="39" actId="1076"/>
          <ac:spMkLst>
            <pc:docMk/>
            <pc:sldMk cId="1277460740" sldId="805"/>
            <ac:spMk id="31" creationId="{96C949C3-97AE-DAEA-D7C6-4D70C91E7757}"/>
          </ac:spMkLst>
        </pc:spChg>
        <pc:spChg chg="mod">
          <ac:chgData name="Thomasina Donovan" userId="bbed45e5-899c-4b66-8cf2-80ab3f245b15" providerId="ADAL" clId="{B194AF4E-628E-43E5-8939-0EEA32ED1678}" dt="2024-08-21T02:04:02.283" v="39" actId="1076"/>
          <ac:spMkLst>
            <pc:docMk/>
            <pc:sldMk cId="1277460740" sldId="805"/>
            <ac:spMk id="32" creationId="{CF5528DB-82CE-3BB0-0BF2-F73720CC9FDB}"/>
          </ac:spMkLst>
        </pc:spChg>
        <pc:spChg chg="mod">
          <ac:chgData name="Thomasina Donovan" userId="bbed45e5-899c-4b66-8cf2-80ab3f245b15" providerId="ADAL" clId="{B194AF4E-628E-43E5-8939-0EEA32ED1678}" dt="2024-08-21T02:04:02.283" v="39" actId="1076"/>
          <ac:spMkLst>
            <pc:docMk/>
            <pc:sldMk cId="1277460740" sldId="805"/>
            <ac:spMk id="33" creationId="{61BFFF83-725F-289E-0E98-0DB1F5F74B39}"/>
          </ac:spMkLst>
        </pc:spChg>
        <pc:spChg chg="mod">
          <ac:chgData name="Thomasina Donovan" userId="bbed45e5-899c-4b66-8cf2-80ab3f245b15" providerId="ADAL" clId="{B194AF4E-628E-43E5-8939-0EEA32ED1678}" dt="2024-08-21T02:04:02.283" v="39" actId="1076"/>
          <ac:spMkLst>
            <pc:docMk/>
            <pc:sldMk cId="1277460740" sldId="805"/>
            <ac:spMk id="34" creationId="{AEE2C655-83C8-5878-560F-F36A32C46BEF}"/>
          </ac:spMkLst>
        </pc:spChg>
        <pc:spChg chg="mod">
          <ac:chgData name="Thomasina Donovan" userId="bbed45e5-899c-4b66-8cf2-80ab3f245b15" providerId="ADAL" clId="{B194AF4E-628E-43E5-8939-0EEA32ED1678}" dt="2024-08-21T02:04:02.283" v="39" actId="1076"/>
          <ac:spMkLst>
            <pc:docMk/>
            <pc:sldMk cId="1277460740" sldId="805"/>
            <ac:spMk id="35" creationId="{605060AA-CE7C-9E4B-2FAB-B36A4195E0D2}"/>
          </ac:spMkLst>
        </pc:spChg>
        <pc:spChg chg="mod">
          <ac:chgData name="Thomasina Donovan" userId="bbed45e5-899c-4b66-8cf2-80ab3f245b15" providerId="ADAL" clId="{B194AF4E-628E-43E5-8939-0EEA32ED1678}" dt="2024-08-21T02:04:02.283" v="39" actId="1076"/>
          <ac:spMkLst>
            <pc:docMk/>
            <pc:sldMk cId="1277460740" sldId="805"/>
            <ac:spMk id="36" creationId="{E6F3BB1A-1268-D586-54F9-3DEEF962052A}"/>
          </ac:spMkLst>
        </pc:spChg>
        <pc:spChg chg="mod">
          <ac:chgData name="Thomasina Donovan" userId="bbed45e5-899c-4b66-8cf2-80ab3f245b15" providerId="ADAL" clId="{B194AF4E-628E-43E5-8939-0EEA32ED1678}" dt="2024-08-21T02:04:02.283" v="39" actId="1076"/>
          <ac:spMkLst>
            <pc:docMk/>
            <pc:sldMk cId="1277460740" sldId="805"/>
            <ac:spMk id="37" creationId="{E80BAE54-86D3-32A4-DE59-10823662CA31}"/>
          </ac:spMkLst>
        </pc:spChg>
        <pc:spChg chg="mod">
          <ac:chgData name="Thomasina Donovan" userId="bbed45e5-899c-4b66-8cf2-80ab3f245b15" providerId="ADAL" clId="{B194AF4E-628E-43E5-8939-0EEA32ED1678}" dt="2024-08-21T02:04:02.283" v="39" actId="1076"/>
          <ac:spMkLst>
            <pc:docMk/>
            <pc:sldMk cId="1277460740" sldId="805"/>
            <ac:spMk id="38" creationId="{3EC901D1-F5F0-A98F-5C0A-5A75F5DC6239}"/>
          </ac:spMkLst>
        </pc:spChg>
        <pc:spChg chg="mod">
          <ac:chgData name="Thomasina Donovan" userId="bbed45e5-899c-4b66-8cf2-80ab3f245b15" providerId="ADAL" clId="{B194AF4E-628E-43E5-8939-0EEA32ED1678}" dt="2024-08-21T02:04:02.283" v="39" actId="1076"/>
          <ac:spMkLst>
            <pc:docMk/>
            <pc:sldMk cId="1277460740" sldId="805"/>
            <ac:spMk id="39" creationId="{40E66565-DB30-1416-C85C-49CB032552CF}"/>
          </ac:spMkLst>
        </pc:spChg>
        <pc:spChg chg="mod">
          <ac:chgData name="Thomasina Donovan" userId="bbed45e5-899c-4b66-8cf2-80ab3f245b15" providerId="ADAL" clId="{B194AF4E-628E-43E5-8939-0EEA32ED1678}" dt="2024-08-21T02:04:02.283" v="39" actId="1076"/>
          <ac:spMkLst>
            <pc:docMk/>
            <pc:sldMk cId="1277460740" sldId="805"/>
            <ac:spMk id="40" creationId="{7BFD21EE-A204-FCA9-E5DF-0E49E6B2541E}"/>
          </ac:spMkLst>
        </pc:spChg>
        <pc:spChg chg="mod">
          <ac:chgData name="Thomasina Donovan" userId="bbed45e5-899c-4b66-8cf2-80ab3f245b15" providerId="ADAL" clId="{B194AF4E-628E-43E5-8939-0EEA32ED1678}" dt="2024-08-21T02:04:02.283" v="39" actId="1076"/>
          <ac:spMkLst>
            <pc:docMk/>
            <pc:sldMk cId="1277460740" sldId="805"/>
            <ac:spMk id="41" creationId="{3C107733-19A3-835A-CE17-0D0263B3DE0F}"/>
          </ac:spMkLst>
        </pc:spChg>
        <pc:spChg chg="mod">
          <ac:chgData name="Thomasina Donovan" userId="bbed45e5-899c-4b66-8cf2-80ab3f245b15" providerId="ADAL" clId="{B194AF4E-628E-43E5-8939-0EEA32ED1678}" dt="2024-08-21T02:04:02.283" v="39" actId="1076"/>
          <ac:spMkLst>
            <pc:docMk/>
            <pc:sldMk cId="1277460740" sldId="805"/>
            <ac:spMk id="42" creationId="{A3C46425-78DD-9B18-5E10-FB9103E67195}"/>
          </ac:spMkLst>
        </pc:spChg>
        <pc:spChg chg="mod">
          <ac:chgData name="Thomasina Donovan" userId="bbed45e5-899c-4b66-8cf2-80ab3f245b15" providerId="ADAL" clId="{B194AF4E-628E-43E5-8939-0EEA32ED1678}" dt="2024-08-21T02:04:02.283" v="39" actId="1076"/>
          <ac:spMkLst>
            <pc:docMk/>
            <pc:sldMk cId="1277460740" sldId="805"/>
            <ac:spMk id="43" creationId="{0FBC4EE4-3BF9-07F0-6C01-DDD0BD10A9F1}"/>
          </ac:spMkLst>
        </pc:spChg>
        <pc:spChg chg="mod">
          <ac:chgData name="Thomasina Donovan" userId="bbed45e5-899c-4b66-8cf2-80ab3f245b15" providerId="ADAL" clId="{B194AF4E-628E-43E5-8939-0EEA32ED1678}" dt="2024-08-21T02:04:02.283" v="39" actId="1076"/>
          <ac:spMkLst>
            <pc:docMk/>
            <pc:sldMk cId="1277460740" sldId="805"/>
            <ac:spMk id="44" creationId="{7667BBF7-27FD-A45D-D64F-8CD725877881}"/>
          </ac:spMkLst>
        </pc:spChg>
        <pc:spChg chg="mod">
          <ac:chgData name="Thomasina Donovan" userId="bbed45e5-899c-4b66-8cf2-80ab3f245b15" providerId="ADAL" clId="{B194AF4E-628E-43E5-8939-0EEA32ED1678}" dt="2024-08-21T02:04:02.283" v="39" actId="1076"/>
          <ac:spMkLst>
            <pc:docMk/>
            <pc:sldMk cId="1277460740" sldId="805"/>
            <ac:spMk id="45" creationId="{27A62F2C-FFDF-FA4A-A533-A15E80709E05}"/>
          </ac:spMkLst>
        </pc:spChg>
        <pc:spChg chg="mod">
          <ac:chgData name="Thomasina Donovan" userId="bbed45e5-899c-4b66-8cf2-80ab3f245b15" providerId="ADAL" clId="{B194AF4E-628E-43E5-8939-0EEA32ED1678}" dt="2024-08-21T02:04:02.283" v="39" actId="1076"/>
          <ac:spMkLst>
            <pc:docMk/>
            <pc:sldMk cId="1277460740" sldId="805"/>
            <ac:spMk id="46" creationId="{8DBA017E-DC1D-89F0-766D-F4DCF99BD3D9}"/>
          </ac:spMkLst>
        </pc:spChg>
        <pc:spChg chg="mod">
          <ac:chgData name="Thomasina Donovan" userId="bbed45e5-899c-4b66-8cf2-80ab3f245b15" providerId="ADAL" clId="{B194AF4E-628E-43E5-8939-0EEA32ED1678}" dt="2024-08-21T02:04:02.283" v="39" actId="1076"/>
          <ac:spMkLst>
            <pc:docMk/>
            <pc:sldMk cId="1277460740" sldId="805"/>
            <ac:spMk id="47" creationId="{5EE4362C-193A-0C34-E494-EA2F41D378F2}"/>
          </ac:spMkLst>
        </pc:spChg>
        <pc:spChg chg="mod">
          <ac:chgData name="Thomasina Donovan" userId="bbed45e5-899c-4b66-8cf2-80ab3f245b15" providerId="ADAL" clId="{B194AF4E-628E-43E5-8939-0EEA32ED1678}" dt="2024-08-21T02:04:02.283" v="39" actId="1076"/>
          <ac:spMkLst>
            <pc:docMk/>
            <pc:sldMk cId="1277460740" sldId="805"/>
            <ac:spMk id="48" creationId="{ECC99846-B9EA-6171-D731-777F3FCCC410}"/>
          </ac:spMkLst>
        </pc:spChg>
        <pc:spChg chg="mod">
          <ac:chgData name="Thomasina Donovan" userId="bbed45e5-899c-4b66-8cf2-80ab3f245b15" providerId="ADAL" clId="{B194AF4E-628E-43E5-8939-0EEA32ED1678}" dt="2024-08-21T02:04:02.283" v="39" actId="1076"/>
          <ac:spMkLst>
            <pc:docMk/>
            <pc:sldMk cId="1277460740" sldId="805"/>
            <ac:spMk id="49" creationId="{0D464302-9928-63D4-723C-AD39609FDFB2}"/>
          </ac:spMkLst>
        </pc:spChg>
        <pc:spChg chg="mod">
          <ac:chgData name="Thomasina Donovan" userId="bbed45e5-899c-4b66-8cf2-80ab3f245b15" providerId="ADAL" clId="{B194AF4E-628E-43E5-8939-0EEA32ED1678}" dt="2024-08-21T02:04:02.283" v="39" actId="1076"/>
          <ac:spMkLst>
            <pc:docMk/>
            <pc:sldMk cId="1277460740" sldId="805"/>
            <ac:spMk id="50" creationId="{9FF67C5B-CAF1-4116-751A-15CE3AFDD8C8}"/>
          </ac:spMkLst>
        </pc:spChg>
        <pc:spChg chg="mod">
          <ac:chgData name="Thomasina Donovan" userId="bbed45e5-899c-4b66-8cf2-80ab3f245b15" providerId="ADAL" clId="{B194AF4E-628E-43E5-8939-0EEA32ED1678}" dt="2024-08-21T02:04:02.283" v="39" actId="1076"/>
          <ac:spMkLst>
            <pc:docMk/>
            <pc:sldMk cId="1277460740" sldId="805"/>
            <ac:spMk id="51" creationId="{9A0E1541-5693-B2A7-D30E-E44C3406B4CC}"/>
          </ac:spMkLst>
        </pc:spChg>
        <pc:spChg chg="mod">
          <ac:chgData name="Thomasina Donovan" userId="bbed45e5-899c-4b66-8cf2-80ab3f245b15" providerId="ADAL" clId="{B194AF4E-628E-43E5-8939-0EEA32ED1678}" dt="2024-08-21T02:04:02.283" v="39" actId="1076"/>
          <ac:spMkLst>
            <pc:docMk/>
            <pc:sldMk cId="1277460740" sldId="805"/>
            <ac:spMk id="52" creationId="{79E7590A-3751-F9FD-E8DE-D8BB6BD3AB12}"/>
          </ac:spMkLst>
        </pc:spChg>
        <pc:spChg chg="mod">
          <ac:chgData name="Thomasina Donovan" userId="bbed45e5-899c-4b66-8cf2-80ab3f245b15" providerId="ADAL" clId="{B194AF4E-628E-43E5-8939-0EEA32ED1678}" dt="2024-08-21T02:04:02.283" v="39" actId="1076"/>
          <ac:spMkLst>
            <pc:docMk/>
            <pc:sldMk cId="1277460740" sldId="805"/>
            <ac:spMk id="53" creationId="{A93A8238-6F54-6852-A0B5-4597901F68AD}"/>
          </ac:spMkLst>
        </pc:spChg>
        <pc:spChg chg="mod">
          <ac:chgData name="Thomasina Donovan" userId="bbed45e5-899c-4b66-8cf2-80ab3f245b15" providerId="ADAL" clId="{B194AF4E-628E-43E5-8939-0EEA32ED1678}" dt="2024-08-21T02:04:02.283" v="39" actId="1076"/>
          <ac:spMkLst>
            <pc:docMk/>
            <pc:sldMk cId="1277460740" sldId="805"/>
            <ac:spMk id="54" creationId="{BFE11818-0FD5-4149-CB16-B78F254688F6}"/>
          </ac:spMkLst>
        </pc:spChg>
        <pc:spChg chg="mod">
          <ac:chgData name="Thomasina Donovan" userId="bbed45e5-899c-4b66-8cf2-80ab3f245b15" providerId="ADAL" clId="{B194AF4E-628E-43E5-8939-0EEA32ED1678}" dt="2024-08-21T02:04:02.283" v="39" actId="1076"/>
          <ac:spMkLst>
            <pc:docMk/>
            <pc:sldMk cId="1277460740" sldId="805"/>
            <ac:spMk id="55" creationId="{985922AE-E27E-8C3F-A174-A97780312F02}"/>
          </ac:spMkLst>
        </pc:spChg>
        <pc:spChg chg="mod">
          <ac:chgData name="Thomasina Donovan" userId="bbed45e5-899c-4b66-8cf2-80ab3f245b15" providerId="ADAL" clId="{B194AF4E-628E-43E5-8939-0EEA32ED1678}" dt="2024-08-21T02:04:02.283" v="39" actId="1076"/>
          <ac:spMkLst>
            <pc:docMk/>
            <pc:sldMk cId="1277460740" sldId="805"/>
            <ac:spMk id="56" creationId="{B4161D31-AB4A-23FB-2C2C-59FB6214C5A3}"/>
          </ac:spMkLst>
        </pc:spChg>
        <pc:spChg chg="mod">
          <ac:chgData name="Thomasina Donovan" userId="bbed45e5-899c-4b66-8cf2-80ab3f245b15" providerId="ADAL" clId="{B194AF4E-628E-43E5-8939-0EEA32ED1678}" dt="2024-08-21T02:04:02.283" v="39" actId="1076"/>
          <ac:spMkLst>
            <pc:docMk/>
            <pc:sldMk cId="1277460740" sldId="805"/>
            <ac:spMk id="57" creationId="{D5A3A424-DD12-10F4-0F0A-5A7DB5F987AF}"/>
          </ac:spMkLst>
        </pc:spChg>
        <pc:spChg chg="mod">
          <ac:chgData name="Thomasina Donovan" userId="bbed45e5-899c-4b66-8cf2-80ab3f245b15" providerId="ADAL" clId="{B194AF4E-628E-43E5-8939-0EEA32ED1678}" dt="2024-08-21T02:04:02.283" v="39" actId="1076"/>
          <ac:spMkLst>
            <pc:docMk/>
            <pc:sldMk cId="1277460740" sldId="805"/>
            <ac:spMk id="58" creationId="{46845BD0-1A06-F1F6-9781-10CB0DD2D15E}"/>
          </ac:spMkLst>
        </pc:spChg>
        <pc:spChg chg="mod">
          <ac:chgData name="Thomasina Donovan" userId="bbed45e5-899c-4b66-8cf2-80ab3f245b15" providerId="ADAL" clId="{B194AF4E-628E-43E5-8939-0EEA32ED1678}" dt="2024-08-21T02:04:02.283" v="39" actId="1076"/>
          <ac:spMkLst>
            <pc:docMk/>
            <pc:sldMk cId="1277460740" sldId="805"/>
            <ac:spMk id="59" creationId="{584CAC53-DA4F-EC26-EAD0-ED8709F2C57A}"/>
          </ac:spMkLst>
        </pc:spChg>
        <pc:spChg chg="mod">
          <ac:chgData name="Thomasina Donovan" userId="bbed45e5-899c-4b66-8cf2-80ab3f245b15" providerId="ADAL" clId="{B194AF4E-628E-43E5-8939-0EEA32ED1678}" dt="2024-08-21T02:04:02.283" v="39" actId="1076"/>
          <ac:spMkLst>
            <pc:docMk/>
            <pc:sldMk cId="1277460740" sldId="805"/>
            <ac:spMk id="60" creationId="{75213D65-0E8A-6C1D-6252-C8BED1D15F35}"/>
          </ac:spMkLst>
        </pc:spChg>
        <pc:spChg chg="mod">
          <ac:chgData name="Thomasina Donovan" userId="bbed45e5-899c-4b66-8cf2-80ab3f245b15" providerId="ADAL" clId="{B194AF4E-628E-43E5-8939-0EEA32ED1678}" dt="2024-08-21T02:04:02.283" v="39" actId="1076"/>
          <ac:spMkLst>
            <pc:docMk/>
            <pc:sldMk cId="1277460740" sldId="805"/>
            <ac:spMk id="61" creationId="{32DC37DF-87A4-9DF0-B35E-8F8433FB5A87}"/>
          </ac:spMkLst>
        </pc:spChg>
        <pc:spChg chg="mod">
          <ac:chgData name="Thomasina Donovan" userId="bbed45e5-899c-4b66-8cf2-80ab3f245b15" providerId="ADAL" clId="{B194AF4E-628E-43E5-8939-0EEA32ED1678}" dt="2024-08-21T02:04:02.283" v="39" actId="1076"/>
          <ac:spMkLst>
            <pc:docMk/>
            <pc:sldMk cId="1277460740" sldId="805"/>
            <ac:spMk id="62" creationId="{339A7F43-1295-6176-28B7-6EA17B76D246}"/>
          </ac:spMkLst>
        </pc:spChg>
        <pc:spChg chg="mod">
          <ac:chgData name="Thomasina Donovan" userId="bbed45e5-899c-4b66-8cf2-80ab3f245b15" providerId="ADAL" clId="{B194AF4E-628E-43E5-8939-0EEA32ED1678}" dt="2024-08-21T02:04:02.283" v="39" actId="1076"/>
          <ac:spMkLst>
            <pc:docMk/>
            <pc:sldMk cId="1277460740" sldId="805"/>
            <ac:spMk id="63" creationId="{7A9F9461-2E1F-C5DE-743B-9B3581B08A59}"/>
          </ac:spMkLst>
        </pc:spChg>
        <pc:spChg chg="mod">
          <ac:chgData name="Thomasina Donovan" userId="bbed45e5-899c-4b66-8cf2-80ab3f245b15" providerId="ADAL" clId="{B194AF4E-628E-43E5-8939-0EEA32ED1678}" dt="2024-08-21T02:04:02.283" v="39" actId="1076"/>
          <ac:spMkLst>
            <pc:docMk/>
            <pc:sldMk cId="1277460740" sldId="805"/>
            <ac:spMk id="64" creationId="{2372CB6E-1D95-6F7A-BF53-F6073AE0E9B5}"/>
          </ac:spMkLst>
        </pc:spChg>
        <pc:spChg chg="mod">
          <ac:chgData name="Thomasina Donovan" userId="bbed45e5-899c-4b66-8cf2-80ab3f245b15" providerId="ADAL" clId="{B194AF4E-628E-43E5-8939-0EEA32ED1678}" dt="2024-08-21T02:04:02.283" v="39" actId="1076"/>
          <ac:spMkLst>
            <pc:docMk/>
            <pc:sldMk cId="1277460740" sldId="805"/>
            <ac:spMk id="65" creationId="{B0C36525-D3C9-A9A9-634F-CE55D98E56BA}"/>
          </ac:spMkLst>
        </pc:spChg>
        <pc:spChg chg="mod">
          <ac:chgData name="Thomasina Donovan" userId="bbed45e5-899c-4b66-8cf2-80ab3f245b15" providerId="ADAL" clId="{B194AF4E-628E-43E5-8939-0EEA32ED1678}" dt="2024-08-21T02:04:02.283" v="39" actId="1076"/>
          <ac:spMkLst>
            <pc:docMk/>
            <pc:sldMk cId="1277460740" sldId="805"/>
            <ac:spMk id="66" creationId="{4E553200-19D2-7924-AE30-5A40E3E16632}"/>
          </ac:spMkLst>
        </pc:spChg>
        <pc:spChg chg="mod">
          <ac:chgData name="Thomasina Donovan" userId="bbed45e5-899c-4b66-8cf2-80ab3f245b15" providerId="ADAL" clId="{B194AF4E-628E-43E5-8939-0EEA32ED1678}" dt="2024-08-21T02:04:02.283" v="39" actId="1076"/>
          <ac:spMkLst>
            <pc:docMk/>
            <pc:sldMk cId="1277460740" sldId="805"/>
            <ac:spMk id="67" creationId="{A29CADD8-E0AB-1064-625D-898A411605E0}"/>
          </ac:spMkLst>
        </pc:spChg>
        <pc:spChg chg="mod">
          <ac:chgData name="Thomasina Donovan" userId="bbed45e5-899c-4b66-8cf2-80ab3f245b15" providerId="ADAL" clId="{B194AF4E-628E-43E5-8939-0EEA32ED1678}" dt="2024-08-21T02:04:02.283" v="39" actId="1076"/>
          <ac:spMkLst>
            <pc:docMk/>
            <pc:sldMk cId="1277460740" sldId="805"/>
            <ac:spMk id="68" creationId="{8CF2C577-8FE2-756D-406E-FD83A8C64910}"/>
          </ac:spMkLst>
        </pc:spChg>
        <pc:spChg chg="mod">
          <ac:chgData name="Thomasina Donovan" userId="bbed45e5-899c-4b66-8cf2-80ab3f245b15" providerId="ADAL" clId="{B194AF4E-628E-43E5-8939-0EEA32ED1678}" dt="2024-08-21T02:04:02.283" v="39" actId="1076"/>
          <ac:spMkLst>
            <pc:docMk/>
            <pc:sldMk cId="1277460740" sldId="805"/>
            <ac:spMk id="69" creationId="{859C32EF-C77A-185A-0EFA-AE2A16F93342}"/>
          </ac:spMkLst>
        </pc:spChg>
        <pc:spChg chg="mod">
          <ac:chgData name="Thomasina Donovan" userId="bbed45e5-899c-4b66-8cf2-80ab3f245b15" providerId="ADAL" clId="{B194AF4E-628E-43E5-8939-0EEA32ED1678}" dt="2024-08-21T02:04:02.283" v="39" actId="1076"/>
          <ac:spMkLst>
            <pc:docMk/>
            <pc:sldMk cId="1277460740" sldId="805"/>
            <ac:spMk id="70" creationId="{24E5C295-3F16-5E1B-0910-4AFF23D55F19}"/>
          </ac:spMkLst>
        </pc:spChg>
        <pc:spChg chg="mod">
          <ac:chgData name="Thomasina Donovan" userId="bbed45e5-899c-4b66-8cf2-80ab3f245b15" providerId="ADAL" clId="{B194AF4E-628E-43E5-8939-0EEA32ED1678}" dt="2024-08-21T02:04:02.283" v="39" actId="1076"/>
          <ac:spMkLst>
            <pc:docMk/>
            <pc:sldMk cId="1277460740" sldId="805"/>
            <ac:spMk id="71" creationId="{41E467D7-6E1F-F788-3C02-30A32B7964B8}"/>
          </ac:spMkLst>
        </pc:spChg>
        <pc:spChg chg="mod">
          <ac:chgData name="Thomasina Donovan" userId="bbed45e5-899c-4b66-8cf2-80ab3f245b15" providerId="ADAL" clId="{B194AF4E-628E-43E5-8939-0EEA32ED1678}" dt="2024-08-21T02:04:02.283" v="39" actId="1076"/>
          <ac:spMkLst>
            <pc:docMk/>
            <pc:sldMk cId="1277460740" sldId="805"/>
            <ac:spMk id="72" creationId="{8551E677-44AB-E2CF-1EA1-A394BFD72646}"/>
          </ac:spMkLst>
        </pc:spChg>
        <pc:spChg chg="mod">
          <ac:chgData name="Thomasina Donovan" userId="bbed45e5-899c-4b66-8cf2-80ab3f245b15" providerId="ADAL" clId="{B194AF4E-628E-43E5-8939-0EEA32ED1678}" dt="2024-08-21T02:04:02.283" v="39" actId="1076"/>
          <ac:spMkLst>
            <pc:docMk/>
            <pc:sldMk cId="1277460740" sldId="805"/>
            <ac:spMk id="73" creationId="{2C1EEC20-24F6-AFE2-85BD-50EB8FD76BDE}"/>
          </ac:spMkLst>
        </pc:spChg>
        <pc:spChg chg="mod">
          <ac:chgData name="Thomasina Donovan" userId="bbed45e5-899c-4b66-8cf2-80ab3f245b15" providerId="ADAL" clId="{B194AF4E-628E-43E5-8939-0EEA32ED1678}" dt="2024-08-21T02:04:02.283" v="39" actId="1076"/>
          <ac:spMkLst>
            <pc:docMk/>
            <pc:sldMk cId="1277460740" sldId="805"/>
            <ac:spMk id="74" creationId="{2104473F-88F8-714B-2D54-EE98ABEE59E0}"/>
          </ac:spMkLst>
        </pc:spChg>
        <pc:spChg chg="mod">
          <ac:chgData name="Thomasina Donovan" userId="bbed45e5-899c-4b66-8cf2-80ab3f245b15" providerId="ADAL" clId="{B194AF4E-628E-43E5-8939-0EEA32ED1678}" dt="2024-08-21T02:04:02.283" v="39" actId="1076"/>
          <ac:spMkLst>
            <pc:docMk/>
            <pc:sldMk cId="1277460740" sldId="805"/>
            <ac:spMk id="75" creationId="{DC812FB9-CD30-CD98-9361-588F62239585}"/>
          </ac:spMkLst>
        </pc:spChg>
        <pc:spChg chg="mod">
          <ac:chgData name="Thomasina Donovan" userId="bbed45e5-899c-4b66-8cf2-80ab3f245b15" providerId="ADAL" clId="{B194AF4E-628E-43E5-8939-0EEA32ED1678}" dt="2024-08-21T02:04:02.283" v="39" actId="1076"/>
          <ac:spMkLst>
            <pc:docMk/>
            <pc:sldMk cId="1277460740" sldId="805"/>
            <ac:spMk id="76" creationId="{BE8AE6EF-5D39-086F-6B4F-91566EC83015}"/>
          </ac:spMkLst>
        </pc:spChg>
        <pc:spChg chg="mod">
          <ac:chgData name="Thomasina Donovan" userId="bbed45e5-899c-4b66-8cf2-80ab3f245b15" providerId="ADAL" clId="{B194AF4E-628E-43E5-8939-0EEA32ED1678}" dt="2024-08-21T02:04:02.283" v="39" actId="1076"/>
          <ac:spMkLst>
            <pc:docMk/>
            <pc:sldMk cId="1277460740" sldId="805"/>
            <ac:spMk id="77" creationId="{74842500-ACE2-2ED0-E094-2ADDEBE38F33}"/>
          </ac:spMkLst>
        </pc:spChg>
        <pc:spChg chg="mod">
          <ac:chgData name="Thomasina Donovan" userId="bbed45e5-899c-4b66-8cf2-80ab3f245b15" providerId="ADAL" clId="{B194AF4E-628E-43E5-8939-0EEA32ED1678}" dt="2024-08-21T02:04:02.283" v="39" actId="1076"/>
          <ac:spMkLst>
            <pc:docMk/>
            <pc:sldMk cId="1277460740" sldId="805"/>
            <ac:spMk id="78" creationId="{2EF35CE9-9593-CE7E-970A-BD2C562788A7}"/>
          </ac:spMkLst>
        </pc:spChg>
        <pc:spChg chg="mod">
          <ac:chgData name="Thomasina Donovan" userId="bbed45e5-899c-4b66-8cf2-80ab3f245b15" providerId="ADAL" clId="{B194AF4E-628E-43E5-8939-0EEA32ED1678}" dt="2024-08-21T02:04:02.283" v="39" actId="1076"/>
          <ac:spMkLst>
            <pc:docMk/>
            <pc:sldMk cId="1277460740" sldId="805"/>
            <ac:spMk id="79" creationId="{7D7E3123-EDF9-8B3E-79EE-D749CE5103A9}"/>
          </ac:spMkLst>
        </pc:spChg>
        <pc:spChg chg="mod">
          <ac:chgData name="Thomasina Donovan" userId="bbed45e5-899c-4b66-8cf2-80ab3f245b15" providerId="ADAL" clId="{B194AF4E-628E-43E5-8939-0EEA32ED1678}" dt="2024-08-21T02:04:02.283" v="39" actId="1076"/>
          <ac:spMkLst>
            <pc:docMk/>
            <pc:sldMk cId="1277460740" sldId="805"/>
            <ac:spMk id="80" creationId="{E91C1331-EDC7-59C8-A5D3-5EFD18213E67}"/>
          </ac:spMkLst>
        </pc:spChg>
        <pc:spChg chg="mod">
          <ac:chgData name="Thomasina Donovan" userId="bbed45e5-899c-4b66-8cf2-80ab3f245b15" providerId="ADAL" clId="{B194AF4E-628E-43E5-8939-0EEA32ED1678}" dt="2024-08-21T02:04:02.283" v="39" actId="1076"/>
          <ac:spMkLst>
            <pc:docMk/>
            <pc:sldMk cId="1277460740" sldId="805"/>
            <ac:spMk id="81" creationId="{E8A058FD-6052-F9C3-4DA3-84308B15607E}"/>
          </ac:spMkLst>
        </pc:spChg>
        <pc:spChg chg="mod">
          <ac:chgData name="Thomasina Donovan" userId="bbed45e5-899c-4b66-8cf2-80ab3f245b15" providerId="ADAL" clId="{B194AF4E-628E-43E5-8939-0EEA32ED1678}" dt="2024-08-21T02:04:02.283" v="39" actId="1076"/>
          <ac:spMkLst>
            <pc:docMk/>
            <pc:sldMk cId="1277460740" sldId="805"/>
            <ac:spMk id="82" creationId="{DD0F5A06-FC10-15BB-8DFE-A88F58FFE65A}"/>
          </ac:spMkLst>
        </pc:spChg>
        <pc:spChg chg="mod">
          <ac:chgData name="Thomasina Donovan" userId="bbed45e5-899c-4b66-8cf2-80ab3f245b15" providerId="ADAL" clId="{B194AF4E-628E-43E5-8939-0EEA32ED1678}" dt="2024-08-21T02:04:02.283" v="39" actId="1076"/>
          <ac:spMkLst>
            <pc:docMk/>
            <pc:sldMk cId="1277460740" sldId="805"/>
            <ac:spMk id="83" creationId="{B8DF155A-CB63-C0B0-7D0C-F14EFD8BD554}"/>
          </ac:spMkLst>
        </pc:spChg>
        <pc:spChg chg="mod">
          <ac:chgData name="Thomasina Donovan" userId="bbed45e5-899c-4b66-8cf2-80ab3f245b15" providerId="ADAL" clId="{B194AF4E-628E-43E5-8939-0EEA32ED1678}" dt="2024-08-21T02:04:02.283" v="39" actId="1076"/>
          <ac:spMkLst>
            <pc:docMk/>
            <pc:sldMk cId="1277460740" sldId="805"/>
            <ac:spMk id="84" creationId="{D0AFAFDB-2861-209C-1E96-AB3792318F7B}"/>
          </ac:spMkLst>
        </pc:spChg>
        <pc:spChg chg="mod">
          <ac:chgData name="Thomasina Donovan" userId="bbed45e5-899c-4b66-8cf2-80ab3f245b15" providerId="ADAL" clId="{B194AF4E-628E-43E5-8939-0EEA32ED1678}" dt="2024-08-21T02:04:02.283" v="39" actId="1076"/>
          <ac:spMkLst>
            <pc:docMk/>
            <pc:sldMk cId="1277460740" sldId="805"/>
            <ac:spMk id="85" creationId="{E11A087A-7985-E9A2-CDFC-01E3181301F3}"/>
          </ac:spMkLst>
        </pc:spChg>
        <pc:spChg chg="mod">
          <ac:chgData name="Thomasina Donovan" userId="bbed45e5-899c-4b66-8cf2-80ab3f245b15" providerId="ADAL" clId="{B194AF4E-628E-43E5-8939-0EEA32ED1678}" dt="2024-08-21T02:04:02.283" v="39" actId="1076"/>
          <ac:spMkLst>
            <pc:docMk/>
            <pc:sldMk cId="1277460740" sldId="805"/>
            <ac:spMk id="86" creationId="{93F8CC16-3203-B4A0-74BE-F2062E273DD9}"/>
          </ac:spMkLst>
        </pc:spChg>
        <pc:spChg chg="mod">
          <ac:chgData name="Thomasina Donovan" userId="bbed45e5-899c-4b66-8cf2-80ab3f245b15" providerId="ADAL" clId="{B194AF4E-628E-43E5-8939-0EEA32ED1678}" dt="2024-08-21T02:04:02.283" v="39" actId="1076"/>
          <ac:spMkLst>
            <pc:docMk/>
            <pc:sldMk cId="1277460740" sldId="805"/>
            <ac:spMk id="87" creationId="{A8CE49FA-8545-9826-5ED8-F86DA4585735}"/>
          </ac:spMkLst>
        </pc:spChg>
        <pc:spChg chg="mod">
          <ac:chgData name="Thomasina Donovan" userId="bbed45e5-899c-4b66-8cf2-80ab3f245b15" providerId="ADAL" clId="{B194AF4E-628E-43E5-8939-0EEA32ED1678}" dt="2024-08-21T02:04:02.283" v="39" actId="1076"/>
          <ac:spMkLst>
            <pc:docMk/>
            <pc:sldMk cId="1277460740" sldId="805"/>
            <ac:spMk id="88" creationId="{396ED8CC-F832-C4C5-9A86-759B2AA7343F}"/>
          </ac:spMkLst>
        </pc:spChg>
        <pc:spChg chg="mod">
          <ac:chgData name="Thomasina Donovan" userId="bbed45e5-899c-4b66-8cf2-80ab3f245b15" providerId="ADAL" clId="{B194AF4E-628E-43E5-8939-0EEA32ED1678}" dt="2024-08-21T02:04:02.283" v="39" actId="1076"/>
          <ac:spMkLst>
            <pc:docMk/>
            <pc:sldMk cId="1277460740" sldId="805"/>
            <ac:spMk id="89" creationId="{CAAD0D29-3512-1F30-AE6B-6046C544437B}"/>
          </ac:spMkLst>
        </pc:spChg>
        <pc:spChg chg="mod">
          <ac:chgData name="Thomasina Donovan" userId="bbed45e5-899c-4b66-8cf2-80ab3f245b15" providerId="ADAL" clId="{B194AF4E-628E-43E5-8939-0EEA32ED1678}" dt="2024-08-21T02:04:02.283" v="39" actId="1076"/>
          <ac:spMkLst>
            <pc:docMk/>
            <pc:sldMk cId="1277460740" sldId="805"/>
            <ac:spMk id="90" creationId="{1090D894-76D1-1344-40D1-B4BBAA27BFA6}"/>
          </ac:spMkLst>
        </pc:spChg>
        <pc:spChg chg="mod">
          <ac:chgData name="Thomasina Donovan" userId="bbed45e5-899c-4b66-8cf2-80ab3f245b15" providerId="ADAL" clId="{B194AF4E-628E-43E5-8939-0EEA32ED1678}" dt="2024-08-21T02:04:02.283" v="39" actId="1076"/>
          <ac:spMkLst>
            <pc:docMk/>
            <pc:sldMk cId="1277460740" sldId="805"/>
            <ac:spMk id="91" creationId="{9CF85E1E-7A41-FDC3-40CD-51DC50248A89}"/>
          </ac:spMkLst>
        </pc:spChg>
        <pc:spChg chg="mod">
          <ac:chgData name="Thomasina Donovan" userId="bbed45e5-899c-4b66-8cf2-80ab3f245b15" providerId="ADAL" clId="{B194AF4E-628E-43E5-8939-0EEA32ED1678}" dt="2024-08-21T02:04:02.283" v="39" actId="1076"/>
          <ac:spMkLst>
            <pc:docMk/>
            <pc:sldMk cId="1277460740" sldId="805"/>
            <ac:spMk id="92" creationId="{FF983DD4-AA0A-A855-AC40-8EBAE0677987}"/>
          </ac:spMkLst>
        </pc:spChg>
        <pc:spChg chg="mod">
          <ac:chgData name="Thomasina Donovan" userId="bbed45e5-899c-4b66-8cf2-80ab3f245b15" providerId="ADAL" clId="{B194AF4E-628E-43E5-8939-0EEA32ED1678}" dt="2024-08-21T02:04:02.283" v="39" actId="1076"/>
          <ac:spMkLst>
            <pc:docMk/>
            <pc:sldMk cId="1277460740" sldId="805"/>
            <ac:spMk id="93" creationId="{820F132E-108B-0ACF-32EB-81449E0F28B8}"/>
          </ac:spMkLst>
        </pc:spChg>
        <pc:spChg chg="mod">
          <ac:chgData name="Thomasina Donovan" userId="bbed45e5-899c-4b66-8cf2-80ab3f245b15" providerId="ADAL" clId="{B194AF4E-628E-43E5-8939-0EEA32ED1678}" dt="2024-08-21T02:04:02.283" v="39" actId="1076"/>
          <ac:spMkLst>
            <pc:docMk/>
            <pc:sldMk cId="1277460740" sldId="805"/>
            <ac:spMk id="94" creationId="{12866D6A-DCD3-8DB5-C7EF-927B42CAF5F5}"/>
          </ac:spMkLst>
        </pc:spChg>
        <pc:spChg chg="mod">
          <ac:chgData name="Thomasina Donovan" userId="bbed45e5-899c-4b66-8cf2-80ab3f245b15" providerId="ADAL" clId="{B194AF4E-628E-43E5-8939-0EEA32ED1678}" dt="2024-08-21T02:04:02.283" v="39" actId="1076"/>
          <ac:spMkLst>
            <pc:docMk/>
            <pc:sldMk cId="1277460740" sldId="805"/>
            <ac:spMk id="95" creationId="{7D7BDFD8-FEB5-1ADD-058E-68F389DD0B46}"/>
          </ac:spMkLst>
        </pc:spChg>
        <pc:spChg chg="mod">
          <ac:chgData name="Thomasina Donovan" userId="bbed45e5-899c-4b66-8cf2-80ab3f245b15" providerId="ADAL" clId="{B194AF4E-628E-43E5-8939-0EEA32ED1678}" dt="2024-08-21T02:04:02.283" v="39" actId="1076"/>
          <ac:spMkLst>
            <pc:docMk/>
            <pc:sldMk cId="1277460740" sldId="805"/>
            <ac:spMk id="96" creationId="{2DCDE2DC-78DE-D05D-0965-6A80388CCEAA}"/>
          </ac:spMkLst>
        </pc:spChg>
        <pc:spChg chg="mod">
          <ac:chgData name="Thomasina Donovan" userId="bbed45e5-899c-4b66-8cf2-80ab3f245b15" providerId="ADAL" clId="{B194AF4E-628E-43E5-8939-0EEA32ED1678}" dt="2024-08-21T02:04:02.283" v="39" actId="1076"/>
          <ac:spMkLst>
            <pc:docMk/>
            <pc:sldMk cId="1277460740" sldId="805"/>
            <ac:spMk id="97" creationId="{D48D4197-ACA1-3CF0-F1C5-B0FC607765DD}"/>
          </ac:spMkLst>
        </pc:spChg>
        <pc:spChg chg="mod">
          <ac:chgData name="Thomasina Donovan" userId="bbed45e5-899c-4b66-8cf2-80ab3f245b15" providerId="ADAL" clId="{B194AF4E-628E-43E5-8939-0EEA32ED1678}" dt="2024-08-21T02:04:02.283" v="39" actId="1076"/>
          <ac:spMkLst>
            <pc:docMk/>
            <pc:sldMk cId="1277460740" sldId="805"/>
            <ac:spMk id="98" creationId="{5A3E6CF1-2D04-DA1F-A6E4-7A2B4734EACC}"/>
          </ac:spMkLst>
        </pc:spChg>
        <pc:spChg chg="mod">
          <ac:chgData name="Thomasina Donovan" userId="bbed45e5-899c-4b66-8cf2-80ab3f245b15" providerId="ADAL" clId="{B194AF4E-628E-43E5-8939-0EEA32ED1678}" dt="2024-08-21T02:04:02.283" v="39" actId="1076"/>
          <ac:spMkLst>
            <pc:docMk/>
            <pc:sldMk cId="1277460740" sldId="805"/>
            <ac:spMk id="99" creationId="{2051269A-26C4-5161-0554-3F826EC4F96A}"/>
          </ac:spMkLst>
        </pc:spChg>
        <pc:spChg chg="mod">
          <ac:chgData name="Thomasina Donovan" userId="bbed45e5-899c-4b66-8cf2-80ab3f245b15" providerId="ADAL" clId="{B194AF4E-628E-43E5-8939-0EEA32ED1678}" dt="2024-08-21T02:04:02.283" v="39" actId="1076"/>
          <ac:spMkLst>
            <pc:docMk/>
            <pc:sldMk cId="1277460740" sldId="805"/>
            <ac:spMk id="100" creationId="{913FA758-5AB2-21E0-5534-E557CED33A99}"/>
          </ac:spMkLst>
        </pc:spChg>
        <pc:spChg chg="mod">
          <ac:chgData name="Thomasina Donovan" userId="bbed45e5-899c-4b66-8cf2-80ab3f245b15" providerId="ADAL" clId="{B194AF4E-628E-43E5-8939-0EEA32ED1678}" dt="2024-08-21T02:04:02.283" v="39" actId="1076"/>
          <ac:spMkLst>
            <pc:docMk/>
            <pc:sldMk cId="1277460740" sldId="805"/>
            <ac:spMk id="101" creationId="{08540BD6-39F0-D177-3FC8-CFCA8518F8EC}"/>
          </ac:spMkLst>
        </pc:spChg>
        <pc:spChg chg="mod">
          <ac:chgData name="Thomasina Donovan" userId="bbed45e5-899c-4b66-8cf2-80ab3f245b15" providerId="ADAL" clId="{B194AF4E-628E-43E5-8939-0EEA32ED1678}" dt="2024-08-21T02:04:02.283" v="39" actId="1076"/>
          <ac:spMkLst>
            <pc:docMk/>
            <pc:sldMk cId="1277460740" sldId="805"/>
            <ac:spMk id="102" creationId="{AE80E55B-2169-EA99-1ADA-506F792A7AA8}"/>
          </ac:spMkLst>
        </pc:spChg>
        <pc:spChg chg="mod">
          <ac:chgData name="Thomasina Donovan" userId="bbed45e5-899c-4b66-8cf2-80ab3f245b15" providerId="ADAL" clId="{B194AF4E-628E-43E5-8939-0EEA32ED1678}" dt="2024-08-21T02:04:02.283" v="39" actId="1076"/>
          <ac:spMkLst>
            <pc:docMk/>
            <pc:sldMk cId="1277460740" sldId="805"/>
            <ac:spMk id="103" creationId="{15E8546F-DCFA-4749-EAD0-E978EC6F0F17}"/>
          </ac:spMkLst>
        </pc:spChg>
        <pc:spChg chg="mod">
          <ac:chgData name="Thomasina Donovan" userId="bbed45e5-899c-4b66-8cf2-80ab3f245b15" providerId="ADAL" clId="{B194AF4E-628E-43E5-8939-0EEA32ED1678}" dt="2024-08-21T02:04:02.283" v="39" actId="1076"/>
          <ac:spMkLst>
            <pc:docMk/>
            <pc:sldMk cId="1277460740" sldId="805"/>
            <ac:spMk id="104" creationId="{E33D211F-CB8A-2E40-BBBC-6B9CBFBE89A8}"/>
          </ac:spMkLst>
        </pc:spChg>
        <pc:spChg chg="mod">
          <ac:chgData name="Thomasina Donovan" userId="bbed45e5-899c-4b66-8cf2-80ab3f245b15" providerId="ADAL" clId="{B194AF4E-628E-43E5-8939-0EEA32ED1678}" dt="2024-08-21T02:04:02.283" v="39" actId="1076"/>
          <ac:spMkLst>
            <pc:docMk/>
            <pc:sldMk cId="1277460740" sldId="805"/>
            <ac:spMk id="105" creationId="{91B66B9D-B773-CCC9-3B31-1D266A54BE31}"/>
          </ac:spMkLst>
        </pc:spChg>
        <pc:spChg chg="mod">
          <ac:chgData name="Thomasina Donovan" userId="bbed45e5-899c-4b66-8cf2-80ab3f245b15" providerId="ADAL" clId="{B194AF4E-628E-43E5-8939-0EEA32ED1678}" dt="2024-08-21T02:04:02.283" v="39" actId="1076"/>
          <ac:spMkLst>
            <pc:docMk/>
            <pc:sldMk cId="1277460740" sldId="805"/>
            <ac:spMk id="106" creationId="{C037D9C1-94A1-CFD5-D9C8-713170D03061}"/>
          </ac:spMkLst>
        </pc:spChg>
        <pc:spChg chg="mod">
          <ac:chgData name="Thomasina Donovan" userId="bbed45e5-899c-4b66-8cf2-80ab3f245b15" providerId="ADAL" clId="{B194AF4E-628E-43E5-8939-0EEA32ED1678}" dt="2024-08-21T02:04:02.283" v="39" actId="1076"/>
          <ac:spMkLst>
            <pc:docMk/>
            <pc:sldMk cId="1277460740" sldId="805"/>
            <ac:spMk id="107" creationId="{27D93C18-4C76-C2EE-DA99-7D938A336A0A}"/>
          </ac:spMkLst>
        </pc:spChg>
        <pc:spChg chg="mod">
          <ac:chgData name="Thomasina Donovan" userId="bbed45e5-899c-4b66-8cf2-80ab3f245b15" providerId="ADAL" clId="{B194AF4E-628E-43E5-8939-0EEA32ED1678}" dt="2024-08-21T02:04:02.283" v="39" actId="1076"/>
          <ac:spMkLst>
            <pc:docMk/>
            <pc:sldMk cId="1277460740" sldId="805"/>
            <ac:spMk id="108" creationId="{C2D3861D-2F0F-11D4-E0A5-57E90F6F4FDD}"/>
          </ac:spMkLst>
        </pc:spChg>
        <pc:spChg chg="mod">
          <ac:chgData name="Thomasina Donovan" userId="bbed45e5-899c-4b66-8cf2-80ab3f245b15" providerId="ADAL" clId="{B194AF4E-628E-43E5-8939-0EEA32ED1678}" dt="2024-08-21T02:04:02.283" v="39" actId="1076"/>
          <ac:spMkLst>
            <pc:docMk/>
            <pc:sldMk cId="1277460740" sldId="805"/>
            <ac:spMk id="109" creationId="{8A2E017B-8529-FCC8-E6BB-728A64F6E4A8}"/>
          </ac:spMkLst>
        </pc:spChg>
        <pc:spChg chg="mod">
          <ac:chgData name="Thomasina Donovan" userId="bbed45e5-899c-4b66-8cf2-80ab3f245b15" providerId="ADAL" clId="{B194AF4E-628E-43E5-8939-0EEA32ED1678}" dt="2024-08-21T02:04:02.283" v="39" actId="1076"/>
          <ac:spMkLst>
            <pc:docMk/>
            <pc:sldMk cId="1277460740" sldId="805"/>
            <ac:spMk id="110" creationId="{F3AB24B3-65A3-9F17-AE09-F763D96A2CA3}"/>
          </ac:spMkLst>
        </pc:spChg>
        <pc:spChg chg="mod">
          <ac:chgData name="Thomasina Donovan" userId="bbed45e5-899c-4b66-8cf2-80ab3f245b15" providerId="ADAL" clId="{B194AF4E-628E-43E5-8939-0EEA32ED1678}" dt="2024-08-21T02:04:02.283" v="39" actId="1076"/>
          <ac:spMkLst>
            <pc:docMk/>
            <pc:sldMk cId="1277460740" sldId="805"/>
            <ac:spMk id="111" creationId="{67F1298C-5C9F-19B4-5831-8E45E1BB2EFE}"/>
          </ac:spMkLst>
        </pc:spChg>
        <pc:spChg chg="mod">
          <ac:chgData name="Thomasina Donovan" userId="bbed45e5-899c-4b66-8cf2-80ab3f245b15" providerId="ADAL" clId="{B194AF4E-628E-43E5-8939-0EEA32ED1678}" dt="2024-08-21T02:04:02.283" v="39" actId="1076"/>
          <ac:spMkLst>
            <pc:docMk/>
            <pc:sldMk cId="1277460740" sldId="805"/>
            <ac:spMk id="112" creationId="{0C708BC0-72B8-BFE1-7005-5EC706A9359F}"/>
          </ac:spMkLst>
        </pc:spChg>
        <pc:spChg chg="mod">
          <ac:chgData name="Thomasina Donovan" userId="bbed45e5-899c-4b66-8cf2-80ab3f245b15" providerId="ADAL" clId="{B194AF4E-628E-43E5-8939-0EEA32ED1678}" dt="2024-08-21T02:04:02.283" v="39" actId="1076"/>
          <ac:spMkLst>
            <pc:docMk/>
            <pc:sldMk cId="1277460740" sldId="805"/>
            <ac:spMk id="113" creationId="{DF02FA99-7E2C-FC15-B236-122DC2B79903}"/>
          </ac:spMkLst>
        </pc:spChg>
        <pc:spChg chg="mod">
          <ac:chgData name="Thomasina Donovan" userId="bbed45e5-899c-4b66-8cf2-80ab3f245b15" providerId="ADAL" clId="{B194AF4E-628E-43E5-8939-0EEA32ED1678}" dt="2024-08-21T02:04:02.283" v="39" actId="1076"/>
          <ac:spMkLst>
            <pc:docMk/>
            <pc:sldMk cId="1277460740" sldId="805"/>
            <ac:spMk id="114" creationId="{E6E74ACD-4043-2382-1346-C34DC1C6F61F}"/>
          </ac:spMkLst>
        </pc:spChg>
        <pc:spChg chg="mod">
          <ac:chgData name="Thomasina Donovan" userId="bbed45e5-899c-4b66-8cf2-80ab3f245b15" providerId="ADAL" clId="{B194AF4E-628E-43E5-8939-0EEA32ED1678}" dt="2024-08-21T02:04:02.283" v="39" actId="1076"/>
          <ac:spMkLst>
            <pc:docMk/>
            <pc:sldMk cId="1277460740" sldId="805"/>
            <ac:spMk id="115" creationId="{76F493B4-33E4-B8D2-BCB5-9207733630F8}"/>
          </ac:spMkLst>
        </pc:spChg>
        <pc:spChg chg="mod">
          <ac:chgData name="Thomasina Donovan" userId="bbed45e5-899c-4b66-8cf2-80ab3f245b15" providerId="ADAL" clId="{B194AF4E-628E-43E5-8939-0EEA32ED1678}" dt="2024-08-21T02:04:02.283" v="39" actId="1076"/>
          <ac:spMkLst>
            <pc:docMk/>
            <pc:sldMk cId="1277460740" sldId="805"/>
            <ac:spMk id="116" creationId="{82F48E62-7C7C-24BA-5633-6EE69D2EAF33}"/>
          </ac:spMkLst>
        </pc:spChg>
        <pc:spChg chg="mod">
          <ac:chgData name="Thomasina Donovan" userId="bbed45e5-899c-4b66-8cf2-80ab3f245b15" providerId="ADAL" clId="{B194AF4E-628E-43E5-8939-0EEA32ED1678}" dt="2024-08-21T02:04:02.283" v="39" actId="1076"/>
          <ac:spMkLst>
            <pc:docMk/>
            <pc:sldMk cId="1277460740" sldId="805"/>
            <ac:spMk id="117" creationId="{996309B0-829E-4084-13FD-11D439BA8605}"/>
          </ac:spMkLst>
        </pc:spChg>
        <pc:spChg chg="mod">
          <ac:chgData name="Thomasina Donovan" userId="bbed45e5-899c-4b66-8cf2-80ab3f245b15" providerId="ADAL" clId="{B194AF4E-628E-43E5-8939-0EEA32ED1678}" dt="2024-08-21T02:04:02.283" v="39" actId="1076"/>
          <ac:spMkLst>
            <pc:docMk/>
            <pc:sldMk cId="1277460740" sldId="805"/>
            <ac:spMk id="118" creationId="{8A2E8F47-88D7-EBD5-53B2-2F54C73FF4B3}"/>
          </ac:spMkLst>
        </pc:spChg>
        <pc:spChg chg="mod">
          <ac:chgData name="Thomasina Donovan" userId="bbed45e5-899c-4b66-8cf2-80ab3f245b15" providerId="ADAL" clId="{B194AF4E-628E-43E5-8939-0EEA32ED1678}" dt="2024-08-21T02:04:02.283" v="39" actId="1076"/>
          <ac:spMkLst>
            <pc:docMk/>
            <pc:sldMk cId="1277460740" sldId="805"/>
            <ac:spMk id="119" creationId="{689595C1-7387-3F56-7F5C-768346203726}"/>
          </ac:spMkLst>
        </pc:spChg>
        <pc:spChg chg="mod">
          <ac:chgData name="Thomasina Donovan" userId="bbed45e5-899c-4b66-8cf2-80ab3f245b15" providerId="ADAL" clId="{B194AF4E-628E-43E5-8939-0EEA32ED1678}" dt="2024-08-21T02:04:02.283" v="39" actId="1076"/>
          <ac:spMkLst>
            <pc:docMk/>
            <pc:sldMk cId="1277460740" sldId="805"/>
            <ac:spMk id="120" creationId="{48FBC138-3BA3-928A-2B60-6EADE822E81A}"/>
          </ac:spMkLst>
        </pc:spChg>
        <pc:spChg chg="mod">
          <ac:chgData name="Thomasina Donovan" userId="bbed45e5-899c-4b66-8cf2-80ab3f245b15" providerId="ADAL" clId="{B194AF4E-628E-43E5-8939-0EEA32ED1678}" dt="2024-08-21T02:04:02.283" v="39" actId="1076"/>
          <ac:spMkLst>
            <pc:docMk/>
            <pc:sldMk cId="1277460740" sldId="805"/>
            <ac:spMk id="121" creationId="{AB663CA7-5AB3-9E1E-778E-D06310684470}"/>
          </ac:spMkLst>
        </pc:spChg>
        <pc:spChg chg="mod">
          <ac:chgData name="Thomasina Donovan" userId="bbed45e5-899c-4b66-8cf2-80ab3f245b15" providerId="ADAL" clId="{B194AF4E-628E-43E5-8939-0EEA32ED1678}" dt="2024-08-21T02:04:02.283" v="39" actId="1076"/>
          <ac:spMkLst>
            <pc:docMk/>
            <pc:sldMk cId="1277460740" sldId="805"/>
            <ac:spMk id="122" creationId="{872CBFB8-3E2E-E12E-A9B1-770C7E062194}"/>
          </ac:spMkLst>
        </pc:spChg>
        <pc:spChg chg="mod">
          <ac:chgData name="Thomasina Donovan" userId="bbed45e5-899c-4b66-8cf2-80ab3f245b15" providerId="ADAL" clId="{B194AF4E-628E-43E5-8939-0EEA32ED1678}" dt="2024-08-21T02:04:02.283" v="39" actId="1076"/>
          <ac:spMkLst>
            <pc:docMk/>
            <pc:sldMk cId="1277460740" sldId="805"/>
            <ac:spMk id="123" creationId="{E024D294-8790-5D41-6615-A56FBC22EA9A}"/>
          </ac:spMkLst>
        </pc:spChg>
        <pc:spChg chg="mod">
          <ac:chgData name="Thomasina Donovan" userId="bbed45e5-899c-4b66-8cf2-80ab3f245b15" providerId="ADAL" clId="{B194AF4E-628E-43E5-8939-0EEA32ED1678}" dt="2024-08-21T02:04:02.283" v="39" actId="1076"/>
          <ac:spMkLst>
            <pc:docMk/>
            <pc:sldMk cId="1277460740" sldId="805"/>
            <ac:spMk id="124" creationId="{8EB033F1-2C0B-9095-C522-90009694719A}"/>
          </ac:spMkLst>
        </pc:spChg>
        <pc:spChg chg="mod">
          <ac:chgData name="Thomasina Donovan" userId="bbed45e5-899c-4b66-8cf2-80ab3f245b15" providerId="ADAL" clId="{B194AF4E-628E-43E5-8939-0EEA32ED1678}" dt="2024-08-21T02:04:02.283" v="39" actId="1076"/>
          <ac:spMkLst>
            <pc:docMk/>
            <pc:sldMk cId="1277460740" sldId="805"/>
            <ac:spMk id="125" creationId="{AF0001DB-E324-1C61-CFBA-BEE63F10F922}"/>
          </ac:spMkLst>
        </pc:spChg>
        <pc:spChg chg="mod">
          <ac:chgData name="Thomasina Donovan" userId="bbed45e5-899c-4b66-8cf2-80ab3f245b15" providerId="ADAL" clId="{B194AF4E-628E-43E5-8939-0EEA32ED1678}" dt="2024-08-21T02:04:02.283" v="39" actId="1076"/>
          <ac:spMkLst>
            <pc:docMk/>
            <pc:sldMk cId="1277460740" sldId="805"/>
            <ac:spMk id="126" creationId="{A09A59F3-8FBC-5654-FCDF-E22025BC4CB2}"/>
          </ac:spMkLst>
        </pc:spChg>
        <pc:spChg chg="mod">
          <ac:chgData name="Thomasina Donovan" userId="bbed45e5-899c-4b66-8cf2-80ab3f245b15" providerId="ADAL" clId="{B194AF4E-628E-43E5-8939-0EEA32ED1678}" dt="2024-08-21T02:04:02.283" v="39" actId="1076"/>
          <ac:spMkLst>
            <pc:docMk/>
            <pc:sldMk cId="1277460740" sldId="805"/>
            <ac:spMk id="127" creationId="{F94ACF3D-DCCA-A842-DC5F-56264E2A9D40}"/>
          </ac:spMkLst>
        </pc:spChg>
        <pc:spChg chg="mod">
          <ac:chgData name="Thomasina Donovan" userId="bbed45e5-899c-4b66-8cf2-80ab3f245b15" providerId="ADAL" clId="{B194AF4E-628E-43E5-8939-0EEA32ED1678}" dt="2024-08-21T02:04:02.283" v="39" actId="1076"/>
          <ac:spMkLst>
            <pc:docMk/>
            <pc:sldMk cId="1277460740" sldId="805"/>
            <ac:spMk id="128" creationId="{391874BB-B1F7-34BD-5A84-286F86FC95F3}"/>
          </ac:spMkLst>
        </pc:spChg>
        <pc:spChg chg="mod">
          <ac:chgData name="Thomasina Donovan" userId="bbed45e5-899c-4b66-8cf2-80ab3f245b15" providerId="ADAL" clId="{B194AF4E-628E-43E5-8939-0EEA32ED1678}" dt="2024-08-21T02:04:02.283" v="39" actId="1076"/>
          <ac:spMkLst>
            <pc:docMk/>
            <pc:sldMk cId="1277460740" sldId="805"/>
            <ac:spMk id="129" creationId="{81AC7EFD-A21B-B496-432A-61A48DD6E09A}"/>
          </ac:spMkLst>
        </pc:spChg>
        <pc:spChg chg="mod">
          <ac:chgData name="Thomasina Donovan" userId="bbed45e5-899c-4b66-8cf2-80ab3f245b15" providerId="ADAL" clId="{B194AF4E-628E-43E5-8939-0EEA32ED1678}" dt="2024-08-21T02:04:02.283" v="39" actId="1076"/>
          <ac:spMkLst>
            <pc:docMk/>
            <pc:sldMk cId="1277460740" sldId="805"/>
            <ac:spMk id="130" creationId="{5BF0CE3C-EFB6-ED76-2712-B0E1CF8E010F}"/>
          </ac:spMkLst>
        </pc:spChg>
        <pc:spChg chg="mod">
          <ac:chgData name="Thomasina Donovan" userId="bbed45e5-899c-4b66-8cf2-80ab3f245b15" providerId="ADAL" clId="{B194AF4E-628E-43E5-8939-0EEA32ED1678}" dt="2024-08-21T02:04:02.283" v="39" actId="1076"/>
          <ac:spMkLst>
            <pc:docMk/>
            <pc:sldMk cId="1277460740" sldId="805"/>
            <ac:spMk id="131" creationId="{2C0FC73F-1D0C-4E76-AD3F-577286B8CD54}"/>
          </ac:spMkLst>
        </pc:spChg>
        <pc:spChg chg="mod">
          <ac:chgData name="Thomasina Donovan" userId="bbed45e5-899c-4b66-8cf2-80ab3f245b15" providerId="ADAL" clId="{B194AF4E-628E-43E5-8939-0EEA32ED1678}" dt="2024-08-21T02:04:02.283" v="39" actId="1076"/>
          <ac:spMkLst>
            <pc:docMk/>
            <pc:sldMk cId="1277460740" sldId="805"/>
            <ac:spMk id="132" creationId="{E86086CA-7BB2-3DE0-DB14-099466F39D09}"/>
          </ac:spMkLst>
        </pc:spChg>
        <pc:spChg chg="mod">
          <ac:chgData name="Thomasina Donovan" userId="bbed45e5-899c-4b66-8cf2-80ab3f245b15" providerId="ADAL" clId="{B194AF4E-628E-43E5-8939-0EEA32ED1678}" dt="2024-08-21T02:04:02.283" v="39" actId="1076"/>
          <ac:spMkLst>
            <pc:docMk/>
            <pc:sldMk cId="1277460740" sldId="805"/>
            <ac:spMk id="133" creationId="{18C27A8A-5F15-39D0-B9F0-AB388AD8571C}"/>
          </ac:spMkLst>
        </pc:spChg>
        <pc:spChg chg="mod">
          <ac:chgData name="Thomasina Donovan" userId="bbed45e5-899c-4b66-8cf2-80ab3f245b15" providerId="ADAL" clId="{B194AF4E-628E-43E5-8939-0EEA32ED1678}" dt="2024-08-21T02:04:02.283" v="39" actId="1076"/>
          <ac:spMkLst>
            <pc:docMk/>
            <pc:sldMk cId="1277460740" sldId="805"/>
            <ac:spMk id="134" creationId="{52955F6E-0314-1276-C76F-BB7065030AA1}"/>
          </ac:spMkLst>
        </pc:spChg>
        <pc:spChg chg="mod">
          <ac:chgData name="Thomasina Donovan" userId="bbed45e5-899c-4b66-8cf2-80ab3f245b15" providerId="ADAL" clId="{B194AF4E-628E-43E5-8939-0EEA32ED1678}" dt="2024-08-21T02:04:02.283" v="39" actId="1076"/>
          <ac:spMkLst>
            <pc:docMk/>
            <pc:sldMk cId="1277460740" sldId="805"/>
            <ac:spMk id="135" creationId="{EDBD8AC4-CFCB-40FE-F003-43F7902804A2}"/>
          </ac:spMkLst>
        </pc:spChg>
        <pc:spChg chg="mod">
          <ac:chgData name="Thomasina Donovan" userId="bbed45e5-899c-4b66-8cf2-80ab3f245b15" providerId="ADAL" clId="{B194AF4E-628E-43E5-8939-0EEA32ED1678}" dt="2024-08-21T02:04:02.283" v="39" actId="1076"/>
          <ac:spMkLst>
            <pc:docMk/>
            <pc:sldMk cId="1277460740" sldId="805"/>
            <ac:spMk id="136" creationId="{CDA54609-1F53-5DC4-61E4-3B4F96887C52}"/>
          </ac:spMkLst>
        </pc:spChg>
        <pc:spChg chg="mod">
          <ac:chgData name="Thomasina Donovan" userId="bbed45e5-899c-4b66-8cf2-80ab3f245b15" providerId="ADAL" clId="{B194AF4E-628E-43E5-8939-0EEA32ED1678}" dt="2024-08-21T02:04:02.283" v="39" actId="1076"/>
          <ac:spMkLst>
            <pc:docMk/>
            <pc:sldMk cId="1277460740" sldId="805"/>
            <ac:spMk id="137" creationId="{7DBC18B6-8188-681D-21FE-478E6E4A61F3}"/>
          </ac:spMkLst>
        </pc:spChg>
        <pc:spChg chg="mod">
          <ac:chgData name="Thomasina Donovan" userId="bbed45e5-899c-4b66-8cf2-80ab3f245b15" providerId="ADAL" clId="{B194AF4E-628E-43E5-8939-0EEA32ED1678}" dt="2024-08-21T02:04:02.283" v="39" actId="1076"/>
          <ac:spMkLst>
            <pc:docMk/>
            <pc:sldMk cId="1277460740" sldId="805"/>
            <ac:spMk id="138" creationId="{46FBE090-BE04-F05E-233B-D1C742CF3ECE}"/>
          </ac:spMkLst>
        </pc:spChg>
        <pc:spChg chg="mod">
          <ac:chgData name="Thomasina Donovan" userId="bbed45e5-899c-4b66-8cf2-80ab3f245b15" providerId="ADAL" clId="{B194AF4E-628E-43E5-8939-0EEA32ED1678}" dt="2024-08-21T02:04:02.283" v="39" actId="1076"/>
          <ac:spMkLst>
            <pc:docMk/>
            <pc:sldMk cId="1277460740" sldId="805"/>
            <ac:spMk id="139" creationId="{88324F84-CD74-00F9-C3A3-9445663A9CFB}"/>
          </ac:spMkLst>
        </pc:spChg>
        <pc:spChg chg="mod">
          <ac:chgData name="Thomasina Donovan" userId="bbed45e5-899c-4b66-8cf2-80ab3f245b15" providerId="ADAL" clId="{B194AF4E-628E-43E5-8939-0EEA32ED1678}" dt="2024-08-21T02:04:02.283" v="39" actId="1076"/>
          <ac:spMkLst>
            <pc:docMk/>
            <pc:sldMk cId="1277460740" sldId="805"/>
            <ac:spMk id="140" creationId="{7C5726AF-2A52-4BC3-6FAF-81837E4132EC}"/>
          </ac:spMkLst>
        </pc:spChg>
        <pc:spChg chg="mod">
          <ac:chgData name="Thomasina Donovan" userId="bbed45e5-899c-4b66-8cf2-80ab3f245b15" providerId="ADAL" clId="{B194AF4E-628E-43E5-8939-0EEA32ED1678}" dt="2024-08-21T02:04:02.283" v="39" actId="1076"/>
          <ac:spMkLst>
            <pc:docMk/>
            <pc:sldMk cId="1277460740" sldId="805"/>
            <ac:spMk id="141" creationId="{7D477550-935D-C1DC-7209-E8E71C4C073A}"/>
          </ac:spMkLst>
        </pc:spChg>
        <pc:spChg chg="mod">
          <ac:chgData name="Thomasina Donovan" userId="bbed45e5-899c-4b66-8cf2-80ab3f245b15" providerId="ADAL" clId="{B194AF4E-628E-43E5-8939-0EEA32ED1678}" dt="2024-08-21T02:04:02.283" v="39" actId="1076"/>
          <ac:spMkLst>
            <pc:docMk/>
            <pc:sldMk cId="1277460740" sldId="805"/>
            <ac:spMk id="142" creationId="{B91785C2-9DA9-6549-2F47-E9622CBBBDA0}"/>
          </ac:spMkLst>
        </pc:spChg>
        <pc:spChg chg="mod">
          <ac:chgData name="Thomasina Donovan" userId="bbed45e5-899c-4b66-8cf2-80ab3f245b15" providerId="ADAL" clId="{B194AF4E-628E-43E5-8939-0EEA32ED1678}" dt="2024-08-21T02:04:02.283" v="39" actId="1076"/>
          <ac:spMkLst>
            <pc:docMk/>
            <pc:sldMk cId="1277460740" sldId="805"/>
            <ac:spMk id="143" creationId="{B96E422A-6E04-FDA4-99E5-FE26DB52ACD6}"/>
          </ac:spMkLst>
        </pc:spChg>
        <pc:spChg chg="mod">
          <ac:chgData name="Thomasina Donovan" userId="bbed45e5-899c-4b66-8cf2-80ab3f245b15" providerId="ADAL" clId="{B194AF4E-628E-43E5-8939-0EEA32ED1678}" dt="2024-08-21T02:04:02.283" v="39" actId="1076"/>
          <ac:spMkLst>
            <pc:docMk/>
            <pc:sldMk cId="1277460740" sldId="805"/>
            <ac:spMk id="144" creationId="{85C3A506-2822-1BDD-D9FA-A6C31325E3EF}"/>
          </ac:spMkLst>
        </pc:spChg>
        <pc:spChg chg="mod">
          <ac:chgData name="Thomasina Donovan" userId="bbed45e5-899c-4b66-8cf2-80ab3f245b15" providerId="ADAL" clId="{B194AF4E-628E-43E5-8939-0EEA32ED1678}" dt="2024-08-21T02:04:02.283" v="39" actId="1076"/>
          <ac:spMkLst>
            <pc:docMk/>
            <pc:sldMk cId="1277460740" sldId="805"/>
            <ac:spMk id="145" creationId="{4FC4991E-5838-4188-0F39-2F8D5D62E9B1}"/>
          </ac:spMkLst>
        </pc:spChg>
        <pc:spChg chg="mod">
          <ac:chgData name="Thomasina Donovan" userId="bbed45e5-899c-4b66-8cf2-80ab3f245b15" providerId="ADAL" clId="{B194AF4E-628E-43E5-8939-0EEA32ED1678}" dt="2024-08-21T02:04:02.283" v="39" actId="1076"/>
          <ac:spMkLst>
            <pc:docMk/>
            <pc:sldMk cId="1277460740" sldId="805"/>
            <ac:spMk id="146" creationId="{A8402CA2-9A23-DB31-8120-4A29ADA2ACD8}"/>
          </ac:spMkLst>
        </pc:spChg>
        <pc:spChg chg="mod">
          <ac:chgData name="Thomasina Donovan" userId="bbed45e5-899c-4b66-8cf2-80ab3f245b15" providerId="ADAL" clId="{B194AF4E-628E-43E5-8939-0EEA32ED1678}" dt="2024-08-21T02:04:02.283" v="39" actId="1076"/>
          <ac:spMkLst>
            <pc:docMk/>
            <pc:sldMk cId="1277460740" sldId="805"/>
            <ac:spMk id="147" creationId="{3AA9A435-CE6E-3D14-9A1C-888CF9E0204F}"/>
          </ac:spMkLst>
        </pc:spChg>
        <pc:spChg chg="mod">
          <ac:chgData name="Thomasina Donovan" userId="bbed45e5-899c-4b66-8cf2-80ab3f245b15" providerId="ADAL" clId="{B194AF4E-628E-43E5-8939-0EEA32ED1678}" dt="2024-08-21T02:04:02.283" v="39" actId="1076"/>
          <ac:spMkLst>
            <pc:docMk/>
            <pc:sldMk cId="1277460740" sldId="805"/>
            <ac:spMk id="148" creationId="{8855AC5A-AB65-C973-539B-8D2F9200717D}"/>
          </ac:spMkLst>
        </pc:spChg>
        <pc:spChg chg="mod">
          <ac:chgData name="Thomasina Donovan" userId="bbed45e5-899c-4b66-8cf2-80ab3f245b15" providerId="ADAL" clId="{B194AF4E-628E-43E5-8939-0EEA32ED1678}" dt="2024-08-21T02:04:02.283" v="39" actId="1076"/>
          <ac:spMkLst>
            <pc:docMk/>
            <pc:sldMk cId="1277460740" sldId="805"/>
            <ac:spMk id="149" creationId="{0BE85DA4-95AC-D71E-80E0-FF11802EF30E}"/>
          </ac:spMkLst>
        </pc:spChg>
        <pc:spChg chg="mod">
          <ac:chgData name="Thomasina Donovan" userId="bbed45e5-899c-4b66-8cf2-80ab3f245b15" providerId="ADAL" clId="{B194AF4E-628E-43E5-8939-0EEA32ED1678}" dt="2024-08-21T02:04:02.283" v="39" actId="1076"/>
          <ac:spMkLst>
            <pc:docMk/>
            <pc:sldMk cId="1277460740" sldId="805"/>
            <ac:spMk id="150" creationId="{A4471EEA-51CD-69FD-6AB9-961C6A1F4D00}"/>
          </ac:spMkLst>
        </pc:spChg>
        <pc:spChg chg="mod">
          <ac:chgData name="Thomasina Donovan" userId="bbed45e5-899c-4b66-8cf2-80ab3f245b15" providerId="ADAL" clId="{B194AF4E-628E-43E5-8939-0EEA32ED1678}" dt="2024-08-21T02:04:02.283" v="39" actId="1076"/>
          <ac:spMkLst>
            <pc:docMk/>
            <pc:sldMk cId="1277460740" sldId="805"/>
            <ac:spMk id="151" creationId="{DB1E8E65-A151-F69B-41BC-0E888FB7DE51}"/>
          </ac:spMkLst>
        </pc:spChg>
        <pc:spChg chg="mod">
          <ac:chgData name="Thomasina Donovan" userId="bbed45e5-899c-4b66-8cf2-80ab3f245b15" providerId="ADAL" clId="{B194AF4E-628E-43E5-8939-0EEA32ED1678}" dt="2024-08-21T02:04:02.283" v="39" actId="1076"/>
          <ac:spMkLst>
            <pc:docMk/>
            <pc:sldMk cId="1277460740" sldId="805"/>
            <ac:spMk id="152" creationId="{D53D78A1-C1DF-7058-6F8C-C3643138E86A}"/>
          </ac:spMkLst>
        </pc:spChg>
        <pc:spChg chg="mod">
          <ac:chgData name="Thomasina Donovan" userId="bbed45e5-899c-4b66-8cf2-80ab3f245b15" providerId="ADAL" clId="{B194AF4E-628E-43E5-8939-0EEA32ED1678}" dt="2024-08-21T02:04:02.283" v="39" actId="1076"/>
          <ac:spMkLst>
            <pc:docMk/>
            <pc:sldMk cId="1277460740" sldId="805"/>
            <ac:spMk id="153" creationId="{2B25CCA0-B58D-03CC-0AA8-0D0CBA08C64A}"/>
          </ac:spMkLst>
        </pc:spChg>
        <pc:spChg chg="mod">
          <ac:chgData name="Thomasina Donovan" userId="bbed45e5-899c-4b66-8cf2-80ab3f245b15" providerId="ADAL" clId="{B194AF4E-628E-43E5-8939-0EEA32ED1678}" dt="2024-08-21T02:04:02.283" v="39" actId="1076"/>
          <ac:spMkLst>
            <pc:docMk/>
            <pc:sldMk cId="1277460740" sldId="805"/>
            <ac:spMk id="154" creationId="{B0B06190-34BD-835F-23DA-771FA0222F4B}"/>
          </ac:spMkLst>
        </pc:spChg>
        <pc:spChg chg="mod">
          <ac:chgData name="Thomasina Donovan" userId="bbed45e5-899c-4b66-8cf2-80ab3f245b15" providerId="ADAL" clId="{B194AF4E-628E-43E5-8939-0EEA32ED1678}" dt="2024-08-21T02:04:02.283" v="39" actId="1076"/>
          <ac:spMkLst>
            <pc:docMk/>
            <pc:sldMk cId="1277460740" sldId="805"/>
            <ac:spMk id="155" creationId="{2E643030-FBD4-188B-70FB-7BE980D56762}"/>
          </ac:spMkLst>
        </pc:spChg>
        <pc:spChg chg="mod">
          <ac:chgData name="Thomasina Donovan" userId="bbed45e5-899c-4b66-8cf2-80ab3f245b15" providerId="ADAL" clId="{B194AF4E-628E-43E5-8939-0EEA32ED1678}" dt="2024-08-21T02:04:02.283" v="39" actId="1076"/>
          <ac:spMkLst>
            <pc:docMk/>
            <pc:sldMk cId="1277460740" sldId="805"/>
            <ac:spMk id="156" creationId="{CB7B0749-E1D9-D73E-9A07-7822ADFA8DDE}"/>
          </ac:spMkLst>
        </pc:spChg>
        <pc:spChg chg="mod">
          <ac:chgData name="Thomasina Donovan" userId="bbed45e5-899c-4b66-8cf2-80ab3f245b15" providerId="ADAL" clId="{B194AF4E-628E-43E5-8939-0EEA32ED1678}" dt="2024-08-21T02:04:02.283" v="39" actId="1076"/>
          <ac:spMkLst>
            <pc:docMk/>
            <pc:sldMk cId="1277460740" sldId="805"/>
            <ac:spMk id="157" creationId="{4AFFAC53-6CCD-D74A-C95C-0D6B97856781}"/>
          </ac:spMkLst>
        </pc:spChg>
        <pc:spChg chg="mod">
          <ac:chgData name="Thomasina Donovan" userId="bbed45e5-899c-4b66-8cf2-80ab3f245b15" providerId="ADAL" clId="{B194AF4E-628E-43E5-8939-0EEA32ED1678}" dt="2024-08-21T02:04:02.283" v="39" actId="1076"/>
          <ac:spMkLst>
            <pc:docMk/>
            <pc:sldMk cId="1277460740" sldId="805"/>
            <ac:spMk id="158" creationId="{4FFCBAED-8864-1497-9334-5BCC799E07C6}"/>
          </ac:spMkLst>
        </pc:spChg>
        <pc:spChg chg="mod">
          <ac:chgData name="Thomasina Donovan" userId="bbed45e5-899c-4b66-8cf2-80ab3f245b15" providerId="ADAL" clId="{B194AF4E-628E-43E5-8939-0EEA32ED1678}" dt="2024-08-21T02:04:02.283" v="39" actId="1076"/>
          <ac:spMkLst>
            <pc:docMk/>
            <pc:sldMk cId="1277460740" sldId="805"/>
            <ac:spMk id="159" creationId="{D6D7380A-AF5E-A54E-D3BD-13621DEAFEAE}"/>
          </ac:spMkLst>
        </pc:spChg>
        <pc:spChg chg="mod">
          <ac:chgData name="Thomasina Donovan" userId="bbed45e5-899c-4b66-8cf2-80ab3f245b15" providerId="ADAL" clId="{B194AF4E-628E-43E5-8939-0EEA32ED1678}" dt="2024-08-21T02:04:02.283" v="39" actId="1076"/>
          <ac:spMkLst>
            <pc:docMk/>
            <pc:sldMk cId="1277460740" sldId="805"/>
            <ac:spMk id="160" creationId="{D6A339F8-4BC3-C09F-E216-397AC7E58BA8}"/>
          </ac:spMkLst>
        </pc:spChg>
        <pc:spChg chg="mod">
          <ac:chgData name="Thomasina Donovan" userId="bbed45e5-899c-4b66-8cf2-80ab3f245b15" providerId="ADAL" clId="{B194AF4E-628E-43E5-8939-0EEA32ED1678}" dt="2024-08-21T02:04:02.283" v="39" actId="1076"/>
          <ac:spMkLst>
            <pc:docMk/>
            <pc:sldMk cId="1277460740" sldId="805"/>
            <ac:spMk id="161" creationId="{1D8273DD-292C-6546-1893-E658FDC24161}"/>
          </ac:spMkLst>
        </pc:spChg>
        <pc:spChg chg="mod">
          <ac:chgData name="Thomasina Donovan" userId="bbed45e5-899c-4b66-8cf2-80ab3f245b15" providerId="ADAL" clId="{B194AF4E-628E-43E5-8939-0EEA32ED1678}" dt="2024-08-21T02:04:02.283" v="39" actId="1076"/>
          <ac:spMkLst>
            <pc:docMk/>
            <pc:sldMk cId="1277460740" sldId="805"/>
            <ac:spMk id="162" creationId="{BED77CD3-CF86-4C5D-8DCE-D7705D744258}"/>
          </ac:spMkLst>
        </pc:spChg>
        <pc:spChg chg="mod">
          <ac:chgData name="Thomasina Donovan" userId="bbed45e5-899c-4b66-8cf2-80ab3f245b15" providerId="ADAL" clId="{B194AF4E-628E-43E5-8939-0EEA32ED1678}" dt="2024-08-21T02:04:02.283" v="39" actId="1076"/>
          <ac:spMkLst>
            <pc:docMk/>
            <pc:sldMk cId="1277460740" sldId="805"/>
            <ac:spMk id="163" creationId="{2D792971-D8C5-B862-9BFB-DFB090B083A0}"/>
          </ac:spMkLst>
        </pc:spChg>
        <pc:spChg chg="mod">
          <ac:chgData name="Thomasina Donovan" userId="bbed45e5-899c-4b66-8cf2-80ab3f245b15" providerId="ADAL" clId="{B194AF4E-628E-43E5-8939-0EEA32ED1678}" dt="2024-08-21T02:04:02.283" v="39" actId="1076"/>
          <ac:spMkLst>
            <pc:docMk/>
            <pc:sldMk cId="1277460740" sldId="805"/>
            <ac:spMk id="164" creationId="{98C7CFD7-563E-2ECC-BF54-4DD7A899BC72}"/>
          </ac:spMkLst>
        </pc:spChg>
        <pc:spChg chg="mod">
          <ac:chgData name="Thomasina Donovan" userId="bbed45e5-899c-4b66-8cf2-80ab3f245b15" providerId="ADAL" clId="{B194AF4E-628E-43E5-8939-0EEA32ED1678}" dt="2024-08-21T02:04:02.283" v="39" actId="1076"/>
          <ac:spMkLst>
            <pc:docMk/>
            <pc:sldMk cId="1277460740" sldId="805"/>
            <ac:spMk id="165" creationId="{C842F0CD-16FB-F733-43B7-C6D94E51E20D}"/>
          </ac:spMkLst>
        </pc:spChg>
        <pc:spChg chg="mod">
          <ac:chgData name="Thomasina Donovan" userId="bbed45e5-899c-4b66-8cf2-80ab3f245b15" providerId="ADAL" clId="{B194AF4E-628E-43E5-8939-0EEA32ED1678}" dt="2024-08-21T02:04:02.283" v="39" actId="1076"/>
          <ac:spMkLst>
            <pc:docMk/>
            <pc:sldMk cId="1277460740" sldId="805"/>
            <ac:spMk id="166" creationId="{C08E0547-005F-8BAF-144E-919300C26AB1}"/>
          </ac:spMkLst>
        </pc:spChg>
        <pc:spChg chg="mod">
          <ac:chgData name="Thomasina Donovan" userId="bbed45e5-899c-4b66-8cf2-80ab3f245b15" providerId="ADAL" clId="{B194AF4E-628E-43E5-8939-0EEA32ED1678}" dt="2024-08-21T02:04:02.283" v="39" actId="1076"/>
          <ac:spMkLst>
            <pc:docMk/>
            <pc:sldMk cId="1277460740" sldId="805"/>
            <ac:spMk id="167" creationId="{44B7011A-12F8-B44E-F2F2-DF5CE3D0DEFB}"/>
          </ac:spMkLst>
        </pc:spChg>
        <pc:spChg chg="mod">
          <ac:chgData name="Thomasina Donovan" userId="bbed45e5-899c-4b66-8cf2-80ab3f245b15" providerId="ADAL" clId="{B194AF4E-628E-43E5-8939-0EEA32ED1678}" dt="2024-08-21T02:04:02.283" v="39" actId="1076"/>
          <ac:spMkLst>
            <pc:docMk/>
            <pc:sldMk cId="1277460740" sldId="805"/>
            <ac:spMk id="168" creationId="{B5FE0F8C-8718-A172-D385-1B486FE2466C}"/>
          </ac:spMkLst>
        </pc:spChg>
        <pc:spChg chg="mod">
          <ac:chgData name="Thomasina Donovan" userId="bbed45e5-899c-4b66-8cf2-80ab3f245b15" providerId="ADAL" clId="{B194AF4E-628E-43E5-8939-0EEA32ED1678}" dt="2024-08-21T02:04:02.283" v="39" actId="1076"/>
          <ac:spMkLst>
            <pc:docMk/>
            <pc:sldMk cId="1277460740" sldId="805"/>
            <ac:spMk id="169" creationId="{3D99890C-B978-A705-728E-3E5784C1A742}"/>
          </ac:spMkLst>
        </pc:spChg>
        <pc:spChg chg="mod">
          <ac:chgData name="Thomasina Donovan" userId="bbed45e5-899c-4b66-8cf2-80ab3f245b15" providerId="ADAL" clId="{B194AF4E-628E-43E5-8939-0EEA32ED1678}" dt="2024-08-21T02:04:02.283" v="39" actId="1076"/>
          <ac:spMkLst>
            <pc:docMk/>
            <pc:sldMk cId="1277460740" sldId="805"/>
            <ac:spMk id="170" creationId="{7B4A99EB-0F69-3B5D-6ABC-79704B6D31B9}"/>
          </ac:spMkLst>
        </pc:spChg>
        <pc:spChg chg="mod">
          <ac:chgData name="Thomasina Donovan" userId="bbed45e5-899c-4b66-8cf2-80ab3f245b15" providerId="ADAL" clId="{B194AF4E-628E-43E5-8939-0EEA32ED1678}" dt="2024-08-21T02:04:02.283" v="39" actId="1076"/>
          <ac:spMkLst>
            <pc:docMk/>
            <pc:sldMk cId="1277460740" sldId="805"/>
            <ac:spMk id="171" creationId="{053AB454-AF70-7469-894F-2333A04BCB2B}"/>
          </ac:spMkLst>
        </pc:spChg>
        <pc:spChg chg="mod">
          <ac:chgData name="Thomasina Donovan" userId="bbed45e5-899c-4b66-8cf2-80ab3f245b15" providerId="ADAL" clId="{B194AF4E-628E-43E5-8939-0EEA32ED1678}" dt="2024-08-21T02:04:02.283" v="39" actId="1076"/>
          <ac:spMkLst>
            <pc:docMk/>
            <pc:sldMk cId="1277460740" sldId="805"/>
            <ac:spMk id="172" creationId="{591E0C75-90CC-F0EE-696D-DDF490AA679E}"/>
          </ac:spMkLst>
        </pc:spChg>
        <pc:spChg chg="mod">
          <ac:chgData name="Thomasina Donovan" userId="bbed45e5-899c-4b66-8cf2-80ab3f245b15" providerId="ADAL" clId="{B194AF4E-628E-43E5-8939-0EEA32ED1678}" dt="2024-08-21T02:04:02.283" v="39" actId="1076"/>
          <ac:spMkLst>
            <pc:docMk/>
            <pc:sldMk cId="1277460740" sldId="805"/>
            <ac:spMk id="173" creationId="{C90CDB95-DDCB-0708-8DC4-DB9024E4FB26}"/>
          </ac:spMkLst>
        </pc:spChg>
        <pc:spChg chg="mod">
          <ac:chgData name="Thomasina Donovan" userId="bbed45e5-899c-4b66-8cf2-80ab3f245b15" providerId="ADAL" clId="{B194AF4E-628E-43E5-8939-0EEA32ED1678}" dt="2024-08-21T02:04:02.283" v="39" actId="1076"/>
          <ac:spMkLst>
            <pc:docMk/>
            <pc:sldMk cId="1277460740" sldId="805"/>
            <ac:spMk id="174" creationId="{7D4B7C85-BA96-A3EE-B2E1-5B3A98BC955F}"/>
          </ac:spMkLst>
        </pc:spChg>
        <pc:spChg chg="mod">
          <ac:chgData name="Thomasina Donovan" userId="bbed45e5-899c-4b66-8cf2-80ab3f245b15" providerId="ADAL" clId="{B194AF4E-628E-43E5-8939-0EEA32ED1678}" dt="2024-08-21T02:04:02.283" v="39" actId="1076"/>
          <ac:spMkLst>
            <pc:docMk/>
            <pc:sldMk cId="1277460740" sldId="805"/>
            <ac:spMk id="175" creationId="{44246095-712F-3C65-563D-24100E8F2D1F}"/>
          </ac:spMkLst>
        </pc:spChg>
        <pc:spChg chg="mod">
          <ac:chgData name="Thomasina Donovan" userId="bbed45e5-899c-4b66-8cf2-80ab3f245b15" providerId="ADAL" clId="{B194AF4E-628E-43E5-8939-0EEA32ED1678}" dt="2024-08-21T02:04:02.283" v="39" actId="1076"/>
          <ac:spMkLst>
            <pc:docMk/>
            <pc:sldMk cId="1277460740" sldId="805"/>
            <ac:spMk id="176" creationId="{A2FD4EE2-A95E-EE73-9C69-F52BEE9B0953}"/>
          </ac:spMkLst>
        </pc:spChg>
        <pc:spChg chg="mod">
          <ac:chgData name="Thomasina Donovan" userId="bbed45e5-899c-4b66-8cf2-80ab3f245b15" providerId="ADAL" clId="{B194AF4E-628E-43E5-8939-0EEA32ED1678}" dt="2024-08-21T02:04:02.283" v="39" actId="1076"/>
          <ac:spMkLst>
            <pc:docMk/>
            <pc:sldMk cId="1277460740" sldId="805"/>
            <ac:spMk id="177" creationId="{B2773C80-CB3C-3C3A-FD84-51E9DDAA1537}"/>
          </ac:spMkLst>
        </pc:spChg>
        <pc:spChg chg="mod">
          <ac:chgData name="Thomasina Donovan" userId="bbed45e5-899c-4b66-8cf2-80ab3f245b15" providerId="ADAL" clId="{B194AF4E-628E-43E5-8939-0EEA32ED1678}" dt="2024-08-21T02:04:02.283" v="39" actId="1076"/>
          <ac:spMkLst>
            <pc:docMk/>
            <pc:sldMk cId="1277460740" sldId="805"/>
            <ac:spMk id="178" creationId="{EB6809BF-E0A1-D8F4-5757-606947FEF3BE}"/>
          </ac:spMkLst>
        </pc:spChg>
        <pc:spChg chg="mod">
          <ac:chgData name="Thomasina Donovan" userId="bbed45e5-899c-4b66-8cf2-80ab3f245b15" providerId="ADAL" clId="{B194AF4E-628E-43E5-8939-0EEA32ED1678}" dt="2024-08-21T02:04:02.283" v="39" actId="1076"/>
          <ac:spMkLst>
            <pc:docMk/>
            <pc:sldMk cId="1277460740" sldId="805"/>
            <ac:spMk id="179" creationId="{9475B8C5-85CB-14A2-F2BE-1947505429E8}"/>
          </ac:spMkLst>
        </pc:spChg>
        <pc:spChg chg="mod">
          <ac:chgData name="Thomasina Donovan" userId="bbed45e5-899c-4b66-8cf2-80ab3f245b15" providerId="ADAL" clId="{B194AF4E-628E-43E5-8939-0EEA32ED1678}" dt="2024-08-21T02:04:02.283" v="39" actId="1076"/>
          <ac:spMkLst>
            <pc:docMk/>
            <pc:sldMk cId="1277460740" sldId="805"/>
            <ac:spMk id="180" creationId="{31F1944D-3629-C390-14C7-DF60F673256B}"/>
          </ac:spMkLst>
        </pc:spChg>
        <pc:spChg chg="mod">
          <ac:chgData name="Thomasina Donovan" userId="bbed45e5-899c-4b66-8cf2-80ab3f245b15" providerId="ADAL" clId="{B194AF4E-628E-43E5-8939-0EEA32ED1678}" dt="2024-08-21T02:04:02.283" v="39" actId="1076"/>
          <ac:spMkLst>
            <pc:docMk/>
            <pc:sldMk cId="1277460740" sldId="805"/>
            <ac:spMk id="181" creationId="{D33C4961-3DBA-A582-2ABB-20CDABD10AD4}"/>
          </ac:spMkLst>
        </pc:spChg>
        <pc:spChg chg="mod">
          <ac:chgData name="Thomasina Donovan" userId="bbed45e5-899c-4b66-8cf2-80ab3f245b15" providerId="ADAL" clId="{B194AF4E-628E-43E5-8939-0EEA32ED1678}" dt="2024-08-21T02:04:02.283" v="39" actId="1076"/>
          <ac:spMkLst>
            <pc:docMk/>
            <pc:sldMk cId="1277460740" sldId="805"/>
            <ac:spMk id="182" creationId="{92F193C1-A099-645E-4EF6-80ED818F65A3}"/>
          </ac:spMkLst>
        </pc:spChg>
        <pc:spChg chg="mod">
          <ac:chgData name="Thomasina Donovan" userId="bbed45e5-899c-4b66-8cf2-80ab3f245b15" providerId="ADAL" clId="{B194AF4E-628E-43E5-8939-0EEA32ED1678}" dt="2024-08-21T02:04:02.283" v="39" actId="1076"/>
          <ac:spMkLst>
            <pc:docMk/>
            <pc:sldMk cId="1277460740" sldId="805"/>
            <ac:spMk id="183" creationId="{FCEB7710-BBC0-4B38-32E4-00D3B72B3F5B}"/>
          </ac:spMkLst>
        </pc:spChg>
        <pc:spChg chg="mod">
          <ac:chgData name="Thomasina Donovan" userId="bbed45e5-899c-4b66-8cf2-80ab3f245b15" providerId="ADAL" clId="{B194AF4E-628E-43E5-8939-0EEA32ED1678}" dt="2024-08-21T02:04:02.283" v="39" actId="1076"/>
          <ac:spMkLst>
            <pc:docMk/>
            <pc:sldMk cId="1277460740" sldId="805"/>
            <ac:spMk id="184" creationId="{7855F643-A02A-4BFE-6F3C-23C75CBFB5A0}"/>
          </ac:spMkLst>
        </pc:spChg>
        <pc:spChg chg="mod">
          <ac:chgData name="Thomasina Donovan" userId="bbed45e5-899c-4b66-8cf2-80ab3f245b15" providerId="ADAL" clId="{B194AF4E-628E-43E5-8939-0EEA32ED1678}" dt="2024-08-21T02:04:02.283" v="39" actId="1076"/>
          <ac:spMkLst>
            <pc:docMk/>
            <pc:sldMk cId="1277460740" sldId="805"/>
            <ac:spMk id="185" creationId="{894FC588-0C6F-0DE3-09B1-57E1E05FA64F}"/>
          </ac:spMkLst>
        </pc:spChg>
        <pc:spChg chg="mod">
          <ac:chgData name="Thomasina Donovan" userId="bbed45e5-899c-4b66-8cf2-80ab3f245b15" providerId="ADAL" clId="{B194AF4E-628E-43E5-8939-0EEA32ED1678}" dt="2024-08-21T02:04:02.283" v="39" actId="1076"/>
          <ac:spMkLst>
            <pc:docMk/>
            <pc:sldMk cId="1277460740" sldId="805"/>
            <ac:spMk id="186" creationId="{BD2AC1AE-5E67-0768-2998-BD7F06188ABA}"/>
          </ac:spMkLst>
        </pc:spChg>
        <pc:spChg chg="mod">
          <ac:chgData name="Thomasina Donovan" userId="bbed45e5-899c-4b66-8cf2-80ab3f245b15" providerId="ADAL" clId="{B194AF4E-628E-43E5-8939-0EEA32ED1678}" dt="2024-08-21T02:04:02.283" v="39" actId="1076"/>
          <ac:spMkLst>
            <pc:docMk/>
            <pc:sldMk cId="1277460740" sldId="805"/>
            <ac:spMk id="187" creationId="{0B2BE673-0C51-3E58-841C-795BAEC0CBDC}"/>
          </ac:spMkLst>
        </pc:spChg>
        <pc:spChg chg="mod">
          <ac:chgData name="Thomasina Donovan" userId="bbed45e5-899c-4b66-8cf2-80ab3f245b15" providerId="ADAL" clId="{B194AF4E-628E-43E5-8939-0EEA32ED1678}" dt="2024-08-21T02:04:02.283" v="39" actId="1076"/>
          <ac:spMkLst>
            <pc:docMk/>
            <pc:sldMk cId="1277460740" sldId="805"/>
            <ac:spMk id="188" creationId="{1BAA9E46-A95C-9583-D05A-0E34045C0535}"/>
          </ac:spMkLst>
        </pc:spChg>
        <pc:spChg chg="mod">
          <ac:chgData name="Thomasina Donovan" userId="bbed45e5-899c-4b66-8cf2-80ab3f245b15" providerId="ADAL" clId="{B194AF4E-628E-43E5-8939-0EEA32ED1678}" dt="2024-08-21T02:04:02.283" v="39" actId="1076"/>
          <ac:spMkLst>
            <pc:docMk/>
            <pc:sldMk cId="1277460740" sldId="805"/>
            <ac:spMk id="189" creationId="{75C40284-6DF9-7F64-A7FD-0F6F38CD44E1}"/>
          </ac:spMkLst>
        </pc:spChg>
        <pc:spChg chg="mod">
          <ac:chgData name="Thomasina Donovan" userId="bbed45e5-899c-4b66-8cf2-80ab3f245b15" providerId="ADAL" clId="{B194AF4E-628E-43E5-8939-0EEA32ED1678}" dt="2024-08-21T02:04:02.283" v="39" actId="1076"/>
          <ac:spMkLst>
            <pc:docMk/>
            <pc:sldMk cId="1277460740" sldId="805"/>
            <ac:spMk id="190" creationId="{ED272F05-0A62-EF4B-B961-69A672CF9C96}"/>
          </ac:spMkLst>
        </pc:spChg>
        <pc:spChg chg="mod">
          <ac:chgData name="Thomasina Donovan" userId="bbed45e5-899c-4b66-8cf2-80ab3f245b15" providerId="ADAL" clId="{B194AF4E-628E-43E5-8939-0EEA32ED1678}" dt="2024-08-21T02:04:02.283" v="39" actId="1076"/>
          <ac:spMkLst>
            <pc:docMk/>
            <pc:sldMk cId="1277460740" sldId="805"/>
            <ac:spMk id="191" creationId="{5ABCCC25-203D-F7B3-0F34-74EB3C7D2982}"/>
          </ac:spMkLst>
        </pc:spChg>
        <pc:spChg chg="mod">
          <ac:chgData name="Thomasina Donovan" userId="bbed45e5-899c-4b66-8cf2-80ab3f245b15" providerId="ADAL" clId="{B194AF4E-628E-43E5-8939-0EEA32ED1678}" dt="2024-08-21T02:04:02.283" v="39" actId="1076"/>
          <ac:spMkLst>
            <pc:docMk/>
            <pc:sldMk cId="1277460740" sldId="805"/>
            <ac:spMk id="192" creationId="{A88C50AC-5268-6758-8297-FF6D3002912C}"/>
          </ac:spMkLst>
        </pc:spChg>
        <pc:spChg chg="mod">
          <ac:chgData name="Thomasina Donovan" userId="bbed45e5-899c-4b66-8cf2-80ab3f245b15" providerId="ADAL" clId="{B194AF4E-628E-43E5-8939-0EEA32ED1678}" dt="2024-08-21T02:04:02.283" v="39" actId="1076"/>
          <ac:spMkLst>
            <pc:docMk/>
            <pc:sldMk cId="1277460740" sldId="805"/>
            <ac:spMk id="193" creationId="{24FD6A83-E66B-7293-8E87-6732F4B68CA7}"/>
          </ac:spMkLst>
        </pc:spChg>
        <pc:spChg chg="mod">
          <ac:chgData name="Thomasina Donovan" userId="bbed45e5-899c-4b66-8cf2-80ab3f245b15" providerId="ADAL" clId="{B194AF4E-628E-43E5-8939-0EEA32ED1678}" dt="2024-08-21T02:04:02.283" v="39" actId="1076"/>
          <ac:spMkLst>
            <pc:docMk/>
            <pc:sldMk cId="1277460740" sldId="805"/>
            <ac:spMk id="194" creationId="{BD15DDF0-9F75-B8EE-A485-C1160C46744E}"/>
          </ac:spMkLst>
        </pc:spChg>
        <pc:spChg chg="mod">
          <ac:chgData name="Thomasina Donovan" userId="bbed45e5-899c-4b66-8cf2-80ab3f245b15" providerId="ADAL" clId="{B194AF4E-628E-43E5-8939-0EEA32ED1678}" dt="2024-08-21T02:04:02.283" v="39" actId="1076"/>
          <ac:spMkLst>
            <pc:docMk/>
            <pc:sldMk cId="1277460740" sldId="805"/>
            <ac:spMk id="195" creationId="{4749432C-DC10-3CEE-7EAF-6545726748BC}"/>
          </ac:spMkLst>
        </pc:spChg>
        <pc:spChg chg="mod">
          <ac:chgData name="Thomasina Donovan" userId="bbed45e5-899c-4b66-8cf2-80ab3f245b15" providerId="ADAL" clId="{B194AF4E-628E-43E5-8939-0EEA32ED1678}" dt="2024-08-21T02:04:02.283" v="39" actId="1076"/>
          <ac:spMkLst>
            <pc:docMk/>
            <pc:sldMk cId="1277460740" sldId="805"/>
            <ac:spMk id="196" creationId="{A52FC18A-6506-90AD-F78D-FEEE5216DC50}"/>
          </ac:spMkLst>
        </pc:spChg>
        <pc:spChg chg="mod">
          <ac:chgData name="Thomasina Donovan" userId="bbed45e5-899c-4b66-8cf2-80ab3f245b15" providerId="ADAL" clId="{B194AF4E-628E-43E5-8939-0EEA32ED1678}" dt="2024-08-21T02:04:02.283" v="39" actId="1076"/>
          <ac:spMkLst>
            <pc:docMk/>
            <pc:sldMk cId="1277460740" sldId="805"/>
            <ac:spMk id="197" creationId="{A81FBFDB-C528-8844-1865-F572092DCEDB}"/>
          </ac:spMkLst>
        </pc:spChg>
        <pc:spChg chg="mod">
          <ac:chgData name="Thomasina Donovan" userId="bbed45e5-899c-4b66-8cf2-80ab3f245b15" providerId="ADAL" clId="{B194AF4E-628E-43E5-8939-0EEA32ED1678}" dt="2024-08-21T02:04:02.283" v="39" actId="1076"/>
          <ac:spMkLst>
            <pc:docMk/>
            <pc:sldMk cId="1277460740" sldId="805"/>
            <ac:spMk id="198" creationId="{359D8904-094E-259C-AEC9-8604D4454CAC}"/>
          </ac:spMkLst>
        </pc:spChg>
        <pc:spChg chg="mod">
          <ac:chgData name="Thomasina Donovan" userId="bbed45e5-899c-4b66-8cf2-80ab3f245b15" providerId="ADAL" clId="{B194AF4E-628E-43E5-8939-0EEA32ED1678}" dt="2024-08-21T02:04:02.283" v="39" actId="1076"/>
          <ac:spMkLst>
            <pc:docMk/>
            <pc:sldMk cId="1277460740" sldId="805"/>
            <ac:spMk id="199" creationId="{E2B148B5-36AE-3DE1-9EFC-3D9F568909D3}"/>
          </ac:spMkLst>
        </pc:spChg>
        <pc:spChg chg="mod">
          <ac:chgData name="Thomasina Donovan" userId="bbed45e5-899c-4b66-8cf2-80ab3f245b15" providerId="ADAL" clId="{B194AF4E-628E-43E5-8939-0EEA32ED1678}" dt="2024-08-21T02:04:02.283" v="39" actId="1076"/>
          <ac:spMkLst>
            <pc:docMk/>
            <pc:sldMk cId="1277460740" sldId="805"/>
            <ac:spMk id="200" creationId="{6B65C739-70E3-1E08-C507-DC9C572D6C5D}"/>
          </ac:spMkLst>
        </pc:spChg>
        <pc:spChg chg="mod">
          <ac:chgData name="Thomasina Donovan" userId="bbed45e5-899c-4b66-8cf2-80ab3f245b15" providerId="ADAL" clId="{B194AF4E-628E-43E5-8939-0EEA32ED1678}" dt="2024-08-21T02:04:02.283" v="39" actId="1076"/>
          <ac:spMkLst>
            <pc:docMk/>
            <pc:sldMk cId="1277460740" sldId="805"/>
            <ac:spMk id="201" creationId="{C67F153D-11B7-C2F2-CC07-17F763A39133}"/>
          </ac:spMkLst>
        </pc:spChg>
        <pc:spChg chg="mod">
          <ac:chgData name="Thomasina Donovan" userId="bbed45e5-899c-4b66-8cf2-80ab3f245b15" providerId="ADAL" clId="{B194AF4E-628E-43E5-8939-0EEA32ED1678}" dt="2024-08-21T02:04:02.283" v="39" actId="1076"/>
          <ac:spMkLst>
            <pc:docMk/>
            <pc:sldMk cId="1277460740" sldId="805"/>
            <ac:spMk id="202" creationId="{078A9634-D21B-9F90-0409-FED8A2216EB3}"/>
          </ac:spMkLst>
        </pc:spChg>
        <pc:spChg chg="mod">
          <ac:chgData name="Thomasina Donovan" userId="bbed45e5-899c-4b66-8cf2-80ab3f245b15" providerId="ADAL" clId="{B194AF4E-628E-43E5-8939-0EEA32ED1678}" dt="2024-08-21T02:04:02.283" v="39" actId="1076"/>
          <ac:spMkLst>
            <pc:docMk/>
            <pc:sldMk cId="1277460740" sldId="805"/>
            <ac:spMk id="203" creationId="{492B72D4-CAE3-41F9-DA85-BFCBD21FF051}"/>
          </ac:spMkLst>
        </pc:spChg>
        <pc:spChg chg="mod">
          <ac:chgData name="Thomasina Donovan" userId="bbed45e5-899c-4b66-8cf2-80ab3f245b15" providerId="ADAL" clId="{B194AF4E-628E-43E5-8939-0EEA32ED1678}" dt="2024-08-21T02:04:02.283" v="39" actId="1076"/>
          <ac:spMkLst>
            <pc:docMk/>
            <pc:sldMk cId="1277460740" sldId="805"/>
            <ac:spMk id="204" creationId="{2852E4F9-4C5F-2892-3027-051820DA5679}"/>
          </ac:spMkLst>
        </pc:spChg>
        <pc:spChg chg="mod">
          <ac:chgData name="Thomasina Donovan" userId="bbed45e5-899c-4b66-8cf2-80ab3f245b15" providerId="ADAL" clId="{B194AF4E-628E-43E5-8939-0EEA32ED1678}" dt="2024-08-21T02:04:02.283" v="39" actId="1076"/>
          <ac:spMkLst>
            <pc:docMk/>
            <pc:sldMk cId="1277460740" sldId="805"/>
            <ac:spMk id="205" creationId="{27167723-5F3D-AA4E-8BCA-6E745F2FF9C7}"/>
          </ac:spMkLst>
        </pc:spChg>
        <pc:spChg chg="mod">
          <ac:chgData name="Thomasina Donovan" userId="bbed45e5-899c-4b66-8cf2-80ab3f245b15" providerId="ADAL" clId="{B194AF4E-628E-43E5-8939-0EEA32ED1678}" dt="2024-08-21T02:04:02.283" v="39" actId="1076"/>
          <ac:spMkLst>
            <pc:docMk/>
            <pc:sldMk cId="1277460740" sldId="805"/>
            <ac:spMk id="206" creationId="{E3D887BC-5998-6D9D-D1EF-114F79ABD662}"/>
          </ac:spMkLst>
        </pc:spChg>
        <pc:spChg chg="mod">
          <ac:chgData name="Thomasina Donovan" userId="bbed45e5-899c-4b66-8cf2-80ab3f245b15" providerId="ADAL" clId="{B194AF4E-628E-43E5-8939-0EEA32ED1678}" dt="2024-08-21T02:04:02.283" v="39" actId="1076"/>
          <ac:spMkLst>
            <pc:docMk/>
            <pc:sldMk cId="1277460740" sldId="805"/>
            <ac:spMk id="207" creationId="{9D78FC85-CDED-8CCC-55EE-5B1D00439E90}"/>
          </ac:spMkLst>
        </pc:spChg>
        <pc:spChg chg="mod">
          <ac:chgData name="Thomasina Donovan" userId="bbed45e5-899c-4b66-8cf2-80ab3f245b15" providerId="ADAL" clId="{B194AF4E-628E-43E5-8939-0EEA32ED1678}" dt="2024-08-21T02:04:02.283" v="39" actId="1076"/>
          <ac:spMkLst>
            <pc:docMk/>
            <pc:sldMk cId="1277460740" sldId="805"/>
            <ac:spMk id="208" creationId="{3B24D656-154C-E8FC-4F82-612B893DEA83}"/>
          </ac:spMkLst>
        </pc:spChg>
        <pc:spChg chg="mod">
          <ac:chgData name="Thomasina Donovan" userId="bbed45e5-899c-4b66-8cf2-80ab3f245b15" providerId="ADAL" clId="{B194AF4E-628E-43E5-8939-0EEA32ED1678}" dt="2024-08-21T02:04:02.283" v="39" actId="1076"/>
          <ac:spMkLst>
            <pc:docMk/>
            <pc:sldMk cId="1277460740" sldId="805"/>
            <ac:spMk id="209" creationId="{F83C2B31-94BE-D012-A7A2-42A97FDF7E80}"/>
          </ac:spMkLst>
        </pc:spChg>
        <pc:spChg chg="mod">
          <ac:chgData name="Thomasina Donovan" userId="bbed45e5-899c-4b66-8cf2-80ab3f245b15" providerId="ADAL" clId="{B194AF4E-628E-43E5-8939-0EEA32ED1678}" dt="2024-08-21T02:04:02.283" v="39" actId="1076"/>
          <ac:spMkLst>
            <pc:docMk/>
            <pc:sldMk cId="1277460740" sldId="805"/>
            <ac:spMk id="210" creationId="{8662ED6F-9E74-5A20-80B5-92E5CA827BCA}"/>
          </ac:spMkLst>
        </pc:spChg>
        <pc:spChg chg="mod">
          <ac:chgData name="Thomasina Donovan" userId="bbed45e5-899c-4b66-8cf2-80ab3f245b15" providerId="ADAL" clId="{B194AF4E-628E-43E5-8939-0EEA32ED1678}" dt="2024-08-21T02:04:02.283" v="39" actId="1076"/>
          <ac:spMkLst>
            <pc:docMk/>
            <pc:sldMk cId="1277460740" sldId="805"/>
            <ac:spMk id="211" creationId="{9265D7F9-A13E-22B5-3025-2FA28BA54461}"/>
          </ac:spMkLst>
        </pc:spChg>
        <pc:spChg chg="mod">
          <ac:chgData name="Thomasina Donovan" userId="bbed45e5-899c-4b66-8cf2-80ab3f245b15" providerId="ADAL" clId="{B194AF4E-628E-43E5-8939-0EEA32ED1678}" dt="2024-08-21T02:04:02.283" v="39" actId="1076"/>
          <ac:spMkLst>
            <pc:docMk/>
            <pc:sldMk cId="1277460740" sldId="805"/>
            <ac:spMk id="212" creationId="{A108BB0D-D579-4352-BCBD-9549C98EA54D}"/>
          </ac:spMkLst>
        </pc:spChg>
        <pc:spChg chg="mod">
          <ac:chgData name="Thomasina Donovan" userId="bbed45e5-899c-4b66-8cf2-80ab3f245b15" providerId="ADAL" clId="{B194AF4E-628E-43E5-8939-0EEA32ED1678}" dt="2024-08-21T02:04:02.283" v="39" actId="1076"/>
          <ac:spMkLst>
            <pc:docMk/>
            <pc:sldMk cId="1277460740" sldId="805"/>
            <ac:spMk id="213" creationId="{61913CB8-A1D6-7A87-985E-46653BE6F870}"/>
          </ac:spMkLst>
        </pc:spChg>
        <pc:spChg chg="mod">
          <ac:chgData name="Thomasina Donovan" userId="bbed45e5-899c-4b66-8cf2-80ab3f245b15" providerId="ADAL" clId="{B194AF4E-628E-43E5-8939-0EEA32ED1678}" dt="2024-08-21T02:04:02.283" v="39" actId="1076"/>
          <ac:spMkLst>
            <pc:docMk/>
            <pc:sldMk cId="1277460740" sldId="805"/>
            <ac:spMk id="214" creationId="{D4D6737D-BE5B-DE5B-0259-AAA5985ED342}"/>
          </ac:spMkLst>
        </pc:spChg>
        <pc:spChg chg="mod">
          <ac:chgData name="Thomasina Donovan" userId="bbed45e5-899c-4b66-8cf2-80ab3f245b15" providerId="ADAL" clId="{B194AF4E-628E-43E5-8939-0EEA32ED1678}" dt="2024-08-21T02:04:02.283" v="39" actId="1076"/>
          <ac:spMkLst>
            <pc:docMk/>
            <pc:sldMk cId="1277460740" sldId="805"/>
            <ac:spMk id="215" creationId="{7AA079F0-92A2-70D0-0296-3144CE37C5EE}"/>
          </ac:spMkLst>
        </pc:spChg>
        <pc:spChg chg="mod">
          <ac:chgData name="Thomasina Donovan" userId="bbed45e5-899c-4b66-8cf2-80ab3f245b15" providerId="ADAL" clId="{B194AF4E-628E-43E5-8939-0EEA32ED1678}" dt="2024-08-21T02:04:02.283" v="39" actId="1076"/>
          <ac:spMkLst>
            <pc:docMk/>
            <pc:sldMk cId="1277460740" sldId="805"/>
            <ac:spMk id="216" creationId="{97A524A4-6A3F-B8B6-31C4-99CB0972B59D}"/>
          </ac:spMkLst>
        </pc:spChg>
        <pc:spChg chg="mod">
          <ac:chgData name="Thomasina Donovan" userId="bbed45e5-899c-4b66-8cf2-80ab3f245b15" providerId="ADAL" clId="{B194AF4E-628E-43E5-8939-0EEA32ED1678}" dt="2024-08-21T02:04:02.283" v="39" actId="1076"/>
          <ac:spMkLst>
            <pc:docMk/>
            <pc:sldMk cId="1277460740" sldId="805"/>
            <ac:spMk id="217" creationId="{06536A4E-57EF-0E21-E0C4-31956328BAA7}"/>
          </ac:spMkLst>
        </pc:spChg>
        <pc:spChg chg="mod">
          <ac:chgData name="Thomasina Donovan" userId="bbed45e5-899c-4b66-8cf2-80ab3f245b15" providerId="ADAL" clId="{B194AF4E-628E-43E5-8939-0EEA32ED1678}" dt="2024-08-21T02:04:02.283" v="39" actId="1076"/>
          <ac:spMkLst>
            <pc:docMk/>
            <pc:sldMk cId="1277460740" sldId="805"/>
            <ac:spMk id="218" creationId="{93C92EEB-05AA-4951-0C0F-1B28B820DC17}"/>
          </ac:spMkLst>
        </pc:spChg>
        <pc:spChg chg="add mod">
          <ac:chgData name="Thomasina Donovan" userId="bbed45e5-899c-4b66-8cf2-80ab3f245b15" providerId="ADAL" clId="{B194AF4E-628E-43E5-8939-0EEA32ED1678}" dt="2024-08-21T02:03:43.693" v="38"/>
          <ac:spMkLst>
            <pc:docMk/>
            <pc:sldMk cId="1277460740" sldId="805"/>
            <ac:spMk id="221" creationId="{6FFE689B-1D2F-D138-C6DD-6F9B2484F9D1}"/>
          </ac:spMkLst>
        </pc:spChg>
        <pc:graphicFrameChg chg="add mod">
          <ac:chgData name="Thomasina Donovan" userId="bbed45e5-899c-4b66-8cf2-80ab3f245b15" providerId="ADAL" clId="{B194AF4E-628E-43E5-8939-0EEA32ED1678}" dt="2024-08-21T02:10:41.588" v="174"/>
          <ac:graphicFrameMkLst>
            <pc:docMk/>
            <pc:sldMk cId="1277460740" sldId="805"/>
            <ac:graphicFrameMk id="222" creationId="{4D5CFC3E-5BF2-605A-8CAF-141FDF9CA82E}"/>
          </ac:graphicFrameMkLst>
        </pc:graphicFrameChg>
        <pc:picChg chg="add mod">
          <ac:chgData name="Thomasina Donovan" userId="bbed45e5-899c-4b66-8cf2-80ab3f245b15" providerId="ADAL" clId="{B194AF4E-628E-43E5-8939-0EEA32ED1678}" dt="2024-08-21T02:03:43.693" v="38"/>
          <ac:picMkLst>
            <pc:docMk/>
            <pc:sldMk cId="1277460740" sldId="805"/>
            <ac:picMk id="220" creationId="{376BDBBB-223A-3925-7E8F-A392499361ED}"/>
          </ac:picMkLst>
        </pc:picChg>
      </pc:sldChg>
      <pc:sldChg chg="addSp modSp mod ord modAnim">
        <pc:chgData name="Thomasina Donovan" userId="bbed45e5-899c-4b66-8cf2-80ab3f245b15" providerId="ADAL" clId="{B194AF4E-628E-43E5-8939-0EEA32ED1678}" dt="2024-08-21T04:45:56.035" v="285"/>
        <pc:sldMkLst>
          <pc:docMk/>
          <pc:sldMk cId="2221643108" sldId="806"/>
        </pc:sldMkLst>
        <pc:spChg chg="mod">
          <ac:chgData name="Thomasina Donovan" userId="bbed45e5-899c-4b66-8cf2-80ab3f245b15" providerId="ADAL" clId="{B194AF4E-628E-43E5-8939-0EEA32ED1678}" dt="2024-08-21T02:03:31.993" v="37" actId="1076"/>
          <ac:spMkLst>
            <pc:docMk/>
            <pc:sldMk cId="2221643108" sldId="806"/>
            <ac:spMk id="2" creationId="{A582A9D2-B69D-84A7-4F48-133B7574D996}"/>
          </ac:spMkLst>
        </pc:spChg>
        <pc:spChg chg="mod">
          <ac:chgData name="Thomasina Donovan" userId="bbed45e5-899c-4b66-8cf2-80ab3f245b15" providerId="ADAL" clId="{B194AF4E-628E-43E5-8939-0EEA32ED1678}" dt="2024-08-21T02:11:10.355" v="186" actId="1036"/>
          <ac:spMkLst>
            <pc:docMk/>
            <pc:sldMk cId="2221643108" sldId="806"/>
            <ac:spMk id="8" creationId="{5B776A1E-9394-1795-121C-A8151EEBFACB}"/>
          </ac:spMkLst>
        </pc:spChg>
        <pc:spChg chg="mod">
          <ac:chgData name="Thomasina Donovan" userId="bbed45e5-899c-4b66-8cf2-80ab3f245b15" providerId="ADAL" clId="{B194AF4E-628E-43E5-8939-0EEA32ED1678}" dt="2024-08-21T02:11:10.355" v="186" actId="1036"/>
          <ac:spMkLst>
            <pc:docMk/>
            <pc:sldMk cId="2221643108" sldId="806"/>
            <ac:spMk id="9" creationId="{6DA497B1-A9EC-A283-D07F-29E7718D5DD3}"/>
          </ac:spMkLst>
        </pc:spChg>
        <pc:spChg chg="mod">
          <ac:chgData name="Thomasina Donovan" userId="bbed45e5-899c-4b66-8cf2-80ab3f245b15" providerId="ADAL" clId="{B194AF4E-628E-43E5-8939-0EEA32ED1678}" dt="2024-08-21T02:11:10.355" v="186" actId="1036"/>
          <ac:spMkLst>
            <pc:docMk/>
            <pc:sldMk cId="2221643108" sldId="806"/>
            <ac:spMk id="10" creationId="{403D82D1-3A7A-CBEE-D9C5-CCE24752F9F5}"/>
          </ac:spMkLst>
        </pc:spChg>
        <pc:spChg chg="mod">
          <ac:chgData name="Thomasina Donovan" userId="bbed45e5-899c-4b66-8cf2-80ab3f245b15" providerId="ADAL" clId="{B194AF4E-628E-43E5-8939-0EEA32ED1678}" dt="2024-08-21T02:11:10.355" v="186" actId="1036"/>
          <ac:spMkLst>
            <pc:docMk/>
            <pc:sldMk cId="2221643108" sldId="806"/>
            <ac:spMk id="11" creationId="{B928A98D-3A4E-AB97-1BE6-A0A3BEDEA23F}"/>
          </ac:spMkLst>
        </pc:spChg>
        <pc:spChg chg="mod">
          <ac:chgData name="Thomasina Donovan" userId="bbed45e5-899c-4b66-8cf2-80ab3f245b15" providerId="ADAL" clId="{B194AF4E-628E-43E5-8939-0EEA32ED1678}" dt="2024-08-21T02:11:10.355" v="186" actId="1036"/>
          <ac:spMkLst>
            <pc:docMk/>
            <pc:sldMk cId="2221643108" sldId="806"/>
            <ac:spMk id="12" creationId="{739B6F79-CB29-2232-2047-7F3A35A1670D}"/>
          </ac:spMkLst>
        </pc:spChg>
        <pc:spChg chg="mod">
          <ac:chgData name="Thomasina Donovan" userId="bbed45e5-899c-4b66-8cf2-80ab3f245b15" providerId="ADAL" clId="{B194AF4E-628E-43E5-8939-0EEA32ED1678}" dt="2024-08-21T02:11:10.355" v="186" actId="1036"/>
          <ac:spMkLst>
            <pc:docMk/>
            <pc:sldMk cId="2221643108" sldId="806"/>
            <ac:spMk id="13" creationId="{3A973E0D-5E3A-CECF-CF4C-0B0D23AFD719}"/>
          </ac:spMkLst>
        </pc:spChg>
        <pc:spChg chg="mod">
          <ac:chgData name="Thomasina Donovan" userId="bbed45e5-899c-4b66-8cf2-80ab3f245b15" providerId="ADAL" clId="{B194AF4E-628E-43E5-8939-0EEA32ED1678}" dt="2024-08-21T02:11:10.355" v="186" actId="1036"/>
          <ac:spMkLst>
            <pc:docMk/>
            <pc:sldMk cId="2221643108" sldId="806"/>
            <ac:spMk id="14" creationId="{CA0CC50E-2958-EC7C-9EE0-2D6A80A5FBCA}"/>
          </ac:spMkLst>
        </pc:spChg>
        <pc:spChg chg="mod">
          <ac:chgData name="Thomasina Donovan" userId="bbed45e5-899c-4b66-8cf2-80ab3f245b15" providerId="ADAL" clId="{B194AF4E-628E-43E5-8939-0EEA32ED1678}" dt="2024-08-21T02:11:10.355" v="186" actId="1036"/>
          <ac:spMkLst>
            <pc:docMk/>
            <pc:sldMk cId="2221643108" sldId="806"/>
            <ac:spMk id="15" creationId="{049A3D73-FF25-B2BE-6185-BAC9A6DF32D8}"/>
          </ac:spMkLst>
        </pc:spChg>
        <pc:spChg chg="mod">
          <ac:chgData name="Thomasina Donovan" userId="bbed45e5-899c-4b66-8cf2-80ab3f245b15" providerId="ADAL" clId="{B194AF4E-628E-43E5-8939-0EEA32ED1678}" dt="2024-08-21T02:11:10.355" v="186" actId="1036"/>
          <ac:spMkLst>
            <pc:docMk/>
            <pc:sldMk cId="2221643108" sldId="806"/>
            <ac:spMk id="16" creationId="{55BC59C9-B7D0-ADB7-2BDC-344AA8AC97F9}"/>
          </ac:spMkLst>
        </pc:spChg>
        <pc:spChg chg="mod">
          <ac:chgData name="Thomasina Donovan" userId="bbed45e5-899c-4b66-8cf2-80ab3f245b15" providerId="ADAL" clId="{B194AF4E-628E-43E5-8939-0EEA32ED1678}" dt="2024-08-21T02:11:10.355" v="186" actId="1036"/>
          <ac:spMkLst>
            <pc:docMk/>
            <pc:sldMk cId="2221643108" sldId="806"/>
            <ac:spMk id="17" creationId="{8D86C70D-0D2D-3E73-ED7A-E9B956218CFE}"/>
          </ac:spMkLst>
        </pc:spChg>
        <pc:spChg chg="mod">
          <ac:chgData name="Thomasina Donovan" userId="bbed45e5-899c-4b66-8cf2-80ab3f245b15" providerId="ADAL" clId="{B194AF4E-628E-43E5-8939-0EEA32ED1678}" dt="2024-08-21T02:11:10.355" v="186" actId="1036"/>
          <ac:spMkLst>
            <pc:docMk/>
            <pc:sldMk cId="2221643108" sldId="806"/>
            <ac:spMk id="18" creationId="{7DDA3795-D89A-219C-4B93-E4178FDA5801}"/>
          </ac:spMkLst>
        </pc:spChg>
        <pc:spChg chg="mod">
          <ac:chgData name="Thomasina Donovan" userId="bbed45e5-899c-4b66-8cf2-80ab3f245b15" providerId="ADAL" clId="{B194AF4E-628E-43E5-8939-0EEA32ED1678}" dt="2024-08-21T02:11:10.355" v="186" actId="1036"/>
          <ac:spMkLst>
            <pc:docMk/>
            <pc:sldMk cId="2221643108" sldId="806"/>
            <ac:spMk id="19" creationId="{2BF15E97-929B-B17D-178F-489576FDAD0D}"/>
          </ac:spMkLst>
        </pc:spChg>
        <pc:spChg chg="mod">
          <ac:chgData name="Thomasina Donovan" userId="bbed45e5-899c-4b66-8cf2-80ab3f245b15" providerId="ADAL" clId="{B194AF4E-628E-43E5-8939-0EEA32ED1678}" dt="2024-08-21T02:11:10.355" v="186" actId="1036"/>
          <ac:spMkLst>
            <pc:docMk/>
            <pc:sldMk cId="2221643108" sldId="806"/>
            <ac:spMk id="20" creationId="{94CE01F1-321E-A456-9923-1523B8BD39C6}"/>
          </ac:spMkLst>
        </pc:spChg>
        <pc:spChg chg="mod">
          <ac:chgData name="Thomasina Donovan" userId="bbed45e5-899c-4b66-8cf2-80ab3f245b15" providerId="ADAL" clId="{B194AF4E-628E-43E5-8939-0EEA32ED1678}" dt="2024-08-21T02:11:10.355" v="186" actId="1036"/>
          <ac:spMkLst>
            <pc:docMk/>
            <pc:sldMk cId="2221643108" sldId="806"/>
            <ac:spMk id="21" creationId="{DF171783-64A0-3915-A901-EDB9902F637E}"/>
          </ac:spMkLst>
        </pc:spChg>
        <pc:spChg chg="mod">
          <ac:chgData name="Thomasina Donovan" userId="bbed45e5-899c-4b66-8cf2-80ab3f245b15" providerId="ADAL" clId="{B194AF4E-628E-43E5-8939-0EEA32ED1678}" dt="2024-08-21T02:11:10.355" v="186" actId="1036"/>
          <ac:spMkLst>
            <pc:docMk/>
            <pc:sldMk cId="2221643108" sldId="806"/>
            <ac:spMk id="22" creationId="{1F02D37D-3638-AE9F-B5FB-EDF97304FC9A}"/>
          </ac:spMkLst>
        </pc:spChg>
        <pc:spChg chg="mod">
          <ac:chgData name="Thomasina Donovan" userId="bbed45e5-899c-4b66-8cf2-80ab3f245b15" providerId="ADAL" clId="{B194AF4E-628E-43E5-8939-0EEA32ED1678}" dt="2024-08-21T02:11:10.355" v="186" actId="1036"/>
          <ac:spMkLst>
            <pc:docMk/>
            <pc:sldMk cId="2221643108" sldId="806"/>
            <ac:spMk id="23" creationId="{64871415-5FD4-90DC-5D61-027F558AD04D}"/>
          </ac:spMkLst>
        </pc:spChg>
        <pc:spChg chg="mod">
          <ac:chgData name="Thomasina Donovan" userId="bbed45e5-899c-4b66-8cf2-80ab3f245b15" providerId="ADAL" clId="{B194AF4E-628E-43E5-8939-0EEA32ED1678}" dt="2024-08-21T02:11:10.355" v="186" actId="1036"/>
          <ac:spMkLst>
            <pc:docMk/>
            <pc:sldMk cId="2221643108" sldId="806"/>
            <ac:spMk id="24" creationId="{FA634946-8855-A69B-AAFD-50BBEA5A42BB}"/>
          </ac:spMkLst>
        </pc:spChg>
        <pc:spChg chg="mod">
          <ac:chgData name="Thomasina Donovan" userId="bbed45e5-899c-4b66-8cf2-80ab3f245b15" providerId="ADAL" clId="{B194AF4E-628E-43E5-8939-0EEA32ED1678}" dt="2024-08-21T02:11:10.355" v="186" actId="1036"/>
          <ac:spMkLst>
            <pc:docMk/>
            <pc:sldMk cId="2221643108" sldId="806"/>
            <ac:spMk id="25" creationId="{2558915F-5346-082B-3FA3-EA042954EE04}"/>
          </ac:spMkLst>
        </pc:spChg>
        <pc:spChg chg="mod">
          <ac:chgData name="Thomasina Donovan" userId="bbed45e5-899c-4b66-8cf2-80ab3f245b15" providerId="ADAL" clId="{B194AF4E-628E-43E5-8939-0EEA32ED1678}" dt="2024-08-21T02:11:10.355" v="186" actId="1036"/>
          <ac:spMkLst>
            <pc:docMk/>
            <pc:sldMk cId="2221643108" sldId="806"/>
            <ac:spMk id="26" creationId="{3F8BB833-32BE-469C-79FE-D2C19FAA3609}"/>
          </ac:spMkLst>
        </pc:spChg>
        <pc:spChg chg="mod">
          <ac:chgData name="Thomasina Donovan" userId="bbed45e5-899c-4b66-8cf2-80ab3f245b15" providerId="ADAL" clId="{B194AF4E-628E-43E5-8939-0EEA32ED1678}" dt="2024-08-21T02:11:10.355" v="186" actId="1036"/>
          <ac:spMkLst>
            <pc:docMk/>
            <pc:sldMk cId="2221643108" sldId="806"/>
            <ac:spMk id="27" creationId="{D8EF653E-DAF3-6E67-733D-A5002BE376BC}"/>
          </ac:spMkLst>
        </pc:spChg>
        <pc:spChg chg="mod">
          <ac:chgData name="Thomasina Donovan" userId="bbed45e5-899c-4b66-8cf2-80ab3f245b15" providerId="ADAL" clId="{B194AF4E-628E-43E5-8939-0EEA32ED1678}" dt="2024-08-21T02:11:10.355" v="186" actId="1036"/>
          <ac:spMkLst>
            <pc:docMk/>
            <pc:sldMk cId="2221643108" sldId="806"/>
            <ac:spMk id="28" creationId="{7BC716BA-E9ED-C791-2566-D16F521383E9}"/>
          </ac:spMkLst>
        </pc:spChg>
        <pc:spChg chg="mod">
          <ac:chgData name="Thomasina Donovan" userId="bbed45e5-899c-4b66-8cf2-80ab3f245b15" providerId="ADAL" clId="{B194AF4E-628E-43E5-8939-0EEA32ED1678}" dt="2024-08-21T02:11:10.355" v="186" actId="1036"/>
          <ac:spMkLst>
            <pc:docMk/>
            <pc:sldMk cId="2221643108" sldId="806"/>
            <ac:spMk id="29" creationId="{C33F22D3-09CB-DB0C-1732-0CC3E2A124B4}"/>
          </ac:spMkLst>
        </pc:spChg>
        <pc:spChg chg="mod">
          <ac:chgData name="Thomasina Donovan" userId="bbed45e5-899c-4b66-8cf2-80ab3f245b15" providerId="ADAL" clId="{B194AF4E-628E-43E5-8939-0EEA32ED1678}" dt="2024-08-21T02:11:10.355" v="186" actId="1036"/>
          <ac:spMkLst>
            <pc:docMk/>
            <pc:sldMk cId="2221643108" sldId="806"/>
            <ac:spMk id="30" creationId="{BCFB69E9-BF61-BEEE-9C18-5C772468EC64}"/>
          </ac:spMkLst>
        </pc:spChg>
        <pc:spChg chg="mod">
          <ac:chgData name="Thomasina Donovan" userId="bbed45e5-899c-4b66-8cf2-80ab3f245b15" providerId="ADAL" clId="{B194AF4E-628E-43E5-8939-0EEA32ED1678}" dt="2024-08-21T02:11:10.355" v="186" actId="1036"/>
          <ac:spMkLst>
            <pc:docMk/>
            <pc:sldMk cId="2221643108" sldId="806"/>
            <ac:spMk id="31" creationId="{E73C62DE-D3D3-DDB0-7572-3948A263FC08}"/>
          </ac:spMkLst>
        </pc:spChg>
        <pc:spChg chg="mod">
          <ac:chgData name="Thomasina Donovan" userId="bbed45e5-899c-4b66-8cf2-80ab3f245b15" providerId="ADAL" clId="{B194AF4E-628E-43E5-8939-0EEA32ED1678}" dt="2024-08-21T02:11:10.355" v="186" actId="1036"/>
          <ac:spMkLst>
            <pc:docMk/>
            <pc:sldMk cId="2221643108" sldId="806"/>
            <ac:spMk id="32" creationId="{1F9BE6EC-5E5A-E21D-2FF9-5C4584CC89E5}"/>
          </ac:spMkLst>
        </pc:spChg>
        <pc:spChg chg="mod">
          <ac:chgData name="Thomasina Donovan" userId="bbed45e5-899c-4b66-8cf2-80ab3f245b15" providerId="ADAL" clId="{B194AF4E-628E-43E5-8939-0EEA32ED1678}" dt="2024-08-21T02:11:10.355" v="186" actId="1036"/>
          <ac:spMkLst>
            <pc:docMk/>
            <pc:sldMk cId="2221643108" sldId="806"/>
            <ac:spMk id="33" creationId="{CA165EAA-A54B-A525-3E77-FF387EE397E9}"/>
          </ac:spMkLst>
        </pc:spChg>
        <pc:spChg chg="mod">
          <ac:chgData name="Thomasina Donovan" userId="bbed45e5-899c-4b66-8cf2-80ab3f245b15" providerId="ADAL" clId="{B194AF4E-628E-43E5-8939-0EEA32ED1678}" dt="2024-08-21T02:11:10.355" v="186" actId="1036"/>
          <ac:spMkLst>
            <pc:docMk/>
            <pc:sldMk cId="2221643108" sldId="806"/>
            <ac:spMk id="34" creationId="{CD4C10E1-02F3-A033-A341-A9CC4BAF5CF4}"/>
          </ac:spMkLst>
        </pc:spChg>
        <pc:spChg chg="mod">
          <ac:chgData name="Thomasina Donovan" userId="bbed45e5-899c-4b66-8cf2-80ab3f245b15" providerId="ADAL" clId="{B194AF4E-628E-43E5-8939-0EEA32ED1678}" dt="2024-08-21T02:11:10.355" v="186" actId="1036"/>
          <ac:spMkLst>
            <pc:docMk/>
            <pc:sldMk cId="2221643108" sldId="806"/>
            <ac:spMk id="35" creationId="{DD62FAB6-CE05-B2E7-85F3-1991DCCDAA00}"/>
          </ac:spMkLst>
        </pc:spChg>
        <pc:spChg chg="mod">
          <ac:chgData name="Thomasina Donovan" userId="bbed45e5-899c-4b66-8cf2-80ab3f245b15" providerId="ADAL" clId="{B194AF4E-628E-43E5-8939-0EEA32ED1678}" dt="2024-08-21T02:11:10.355" v="186" actId="1036"/>
          <ac:spMkLst>
            <pc:docMk/>
            <pc:sldMk cId="2221643108" sldId="806"/>
            <ac:spMk id="36" creationId="{A483F77A-EC51-3359-BD27-AA8596C529C8}"/>
          </ac:spMkLst>
        </pc:spChg>
        <pc:spChg chg="mod">
          <ac:chgData name="Thomasina Donovan" userId="bbed45e5-899c-4b66-8cf2-80ab3f245b15" providerId="ADAL" clId="{B194AF4E-628E-43E5-8939-0EEA32ED1678}" dt="2024-08-21T02:11:10.355" v="186" actId="1036"/>
          <ac:spMkLst>
            <pc:docMk/>
            <pc:sldMk cId="2221643108" sldId="806"/>
            <ac:spMk id="37" creationId="{D4C5372B-EE08-24E6-4106-77587320AE9B}"/>
          </ac:spMkLst>
        </pc:spChg>
        <pc:spChg chg="mod">
          <ac:chgData name="Thomasina Donovan" userId="bbed45e5-899c-4b66-8cf2-80ab3f245b15" providerId="ADAL" clId="{B194AF4E-628E-43E5-8939-0EEA32ED1678}" dt="2024-08-21T02:11:10.355" v="186" actId="1036"/>
          <ac:spMkLst>
            <pc:docMk/>
            <pc:sldMk cId="2221643108" sldId="806"/>
            <ac:spMk id="38" creationId="{9C79A646-7ADE-5FF0-5375-3EA2A57A3637}"/>
          </ac:spMkLst>
        </pc:spChg>
        <pc:spChg chg="mod">
          <ac:chgData name="Thomasina Donovan" userId="bbed45e5-899c-4b66-8cf2-80ab3f245b15" providerId="ADAL" clId="{B194AF4E-628E-43E5-8939-0EEA32ED1678}" dt="2024-08-21T02:11:10.355" v="186" actId="1036"/>
          <ac:spMkLst>
            <pc:docMk/>
            <pc:sldMk cId="2221643108" sldId="806"/>
            <ac:spMk id="39" creationId="{3449AA3F-0504-1A58-988E-2DA3811DA5DF}"/>
          </ac:spMkLst>
        </pc:spChg>
        <pc:spChg chg="mod">
          <ac:chgData name="Thomasina Donovan" userId="bbed45e5-899c-4b66-8cf2-80ab3f245b15" providerId="ADAL" clId="{B194AF4E-628E-43E5-8939-0EEA32ED1678}" dt="2024-08-21T02:11:10.355" v="186" actId="1036"/>
          <ac:spMkLst>
            <pc:docMk/>
            <pc:sldMk cId="2221643108" sldId="806"/>
            <ac:spMk id="40" creationId="{33A9F2F8-2BDE-1D8E-77AC-660A1B14BC9B}"/>
          </ac:spMkLst>
        </pc:spChg>
        <pc:spChg chg="mod">
          <ac:chgData name="Thomasina Donovan" userId="bbed45e5-899c-4b66-8cf2-80ab3f245b15" providerId="ADAL" clId="{B194AF4E-628E-43E5-8939-0EEA32ED1678}" dt="2024-08-21T02:11:10.355" v="186" actId="1036"/>
          <ac:spMkLst>
            <pc:docMk/>
            <pc:sldMk cId="2221643108" sldId="806"/>
            <ac:spMk id="41" creationId="{43BC05AC-B97C-5BD4-1698-3B0AEF0176F6}"/>
          </ac:spMkLst>
        </pc:spChg>
        <pc:spChg chg="mod">
          <ac:chgData name="Thomasina Donovan" userId="bbed45e5-899c-4b66-8cf2-80ab3f245b15" providerId="ADAL" clId="{B194AF4E-628E-43E5-8939-0EEA32ED1678}" dt="2024-08-21T02:11:10.355" v="186" actId="1036"/>
          <ac:spMkLst>
            <pc:docMk/>
            <pc:sldMk cId="2221643108" sldId="806"/>
            <ac:spMk id="42" creationId="{6076FB16-7AC0-2C14-6E36-1D7759E50F30}"/>
          </ac:spMkLst>
        </pc:spChg>
        <pc:spChg chg="mod">
          <ac:chgData name="Thomasina Donovan" userId="bbed45e5-899c-4b66-8cf2-80ab3f245b15" providerId="ADAL" clId="{B194AF4E-628E-43E5-8939-0EEA32ED1678}" dt="2024-08-21T02:11:10.355" v="186" actId="1036"/>
          <ac:spMkLst>
            <pc:docMk/>
            <pc:sldMk cId="2221643108" sldId="806"/>
            <ac:spMk id="43" creationId="{EEE0D228-5C16-4005-4291-39C2F908419A}"/>
          </ac:spMkLst>
        </pc:spChg>
        <pc:spChg chg="mod">
          <ac:chgData name="Thomasina Donovan" userId="bbed45e5-899c-4b66-8cf2-80ab3f245b15" providerId="ADAL" clId="{B194AF4E-628E-43E5-8939-0EEA32ED1678}" dt="2024-08-21T02:11:10.355" v="186" actId="1036"/>
          <ac:spMkLst>
            <pc:docMk/>
            <pc:sldMk cId="2221643108" sldId="806"/>
            <ac:spMk id="44" creationId="{6AC9CCF7-6893-9DF8-8467-A71CB4D5CD93}"/>
          </ac:spMkLst>
        </pc:spChg>
        <pc:spChg chg="mod">
          <ac:chgData name="Thomasina Donovan" userId="bbed45e5-899c-4b66-8cf2-80ab3f245b15" providerId="ADAL" clId="{B194AF4E-628E-43E5-8939-0EEA32ED1678}" dt="2024-08-21T02:11:10.355" v="186" actId="1036"/>
          <ac:spMkLst>
            <pc:docMk/>
            <pc:sldMk cId="2221643108" sldId="806"/>
            <ac:spMk id="45" creationId="{0D89F6F5-02F6-FE30-190D-68398E086189}"/>
          </ac:spMkLst>
        </pc:spChg>
        <pc:spChg chg="mod">
          <ac:chgData name="Thomasina Donovan" userId="bbed45e5-899c-4b66-8cf2-80ab3f245b15" providerId="ADAL" clId="{B194AF4E-628E-43E5-8939-0EEA32ED1678}" dt="2024-08-21T02:11:10.355" v="186" actId="1036"/>
          <ac:spMkLst>
            <pc:docMk/>
            <pc:sldMk cId="2221643108" sldId="806"/>
            <ac:spMk id="46" creationId="{29AF1C32-7A7F-D018-BA87-B9B6541DEEA3}"/>
          </ac:spMkLst>
        </pc:spChg>
        <pc:spChg chg="mod">
          <ac:chgData name="Thomasina Donovan" userId="bbed45e5-899c-4b66-8cf2-80ab3f245b15" providerId="ADAL" clId="{B194AF4E-628E-43E5-8939-0EEA32ED1678}" dt="2024-08-21T02:11:10.355" v="186" actId="1036"/>
          <ac:spMkLst>
            <pc:docMk/>
            <pc:sldMk cId="2221643108" sldId="806"/>
            <ac:spMk id="47" creationId="{FB88469C-9D82-4DE4-71E0-5EB62A9BDB83}"/>
          </ac:spMkLst>
        </pc:spChg>
        <pc:spChg chg="mod">
          <ac:chgData name="Thomasina Donovan" userId="bbed45e5-899c-4b66-8cf2-80ab3f245b15" providerId="ADAL" clId="{B194AF4E-628E-43E5-8939-0EEA32ED1678}" dt="2024-08-21T02:11:10.355" v="186" actId="1036"/>
          <ac:spMkLst>
            <pc:docMk/>
            <pc:sldMk cId="2221643108" sldId="806"/>
            <ac:spMk id="48" creationId="{96E4ACBB-2BF6-0106-883D-A7D751D74B26}"/>
          </ac:spMkLst>
        </pc:spChg>
        <pc:spChg chg="mod">
          <ac:chgData name="Thomasina Donovan" userId="bbed45e5-899c-4b66-8cf2-80ab3f245b15" providerId="ADAL" clId="{B194AF4E-628E-43E5-8939-0EEA32ED1678}" dt="2024-08-21T02:11:10.355" v="186" actId="1036"/>
          <ac:spMkLst>
            <pc:docMk/>
            <pc:sldMk cId="2221643108" sldId="806"/>
            <ac:spMk id="49" creationId="{5DE0D22C-9686-D8D4-92D4-75A3676F2F93}"/>
          </ac:spMkLst>
        </pc:spChg>
        <pc:spChg chg="mod">
          <ac:chgData name="Thomasina Donovan" userId="bbed45e5-899c-4b66-8cf2-80ab3f245b15" providerId="ADAL" clId="{B194AF4E-628E-43E5-8939-0EEA32ED1678}" dt="2024-08-21T02:11:10.355" v="186" actId="1036"/>
          <ac:spMkLst>
            <pc:docMk/>
            <pc:sldMk cId="2221643108" sldId="806"/>
            <ac:spMk id="50" creationId="{D80FC69C-DD3A-FAA0-2900-10C665FC838D}"/>
          </ac:spMkLst>
        </pc:spChg>
        <pc:spChg chg="mod">
          <ac:chgData name="Thomasina Donovan" userId="bbed45e5-899c-4b66-8cf2-80ab3f245b15" providerId="ADAL" clId="{B194AF4E-628E-43E5-8939-0EEA32ED1678}" dt="2024-08-21T02:11:10.355" v="186" actId="1036"/>
          <ac:spMkLst>
            <pc:docMk/>
            <pc:sldMk cId="2221643108" sldId="806"/>
            <ac:spMk id="51" creationId="{B803ABBF-3461-8869-3B88-A7BBE8B150F8}"/>
          </ac:spMkLst>
        </pc:spChg>
        <pc:spChg chg="mod">
          <ac:chgData name="Thomasina Donovan" userId="bbed45e5-899c-4b66-8cf2-80ab3f245b15" providerId="ADAL" clId="{B194AF4E-628E-43E5-8939-0EEA32ED1678}" dt="2024-08-21T02:11:10.355" v="186" actId="1036"/>
          <ac:spMkLst>
            <pc:docMk/>
            <pc:sldMk cId="2221643108" sldId="806"/>
            <ac:spMk id="52" creationId="{257F0467-9BAE-8CF5-4E4D-30D198902586}"/>
          </ac:spMkLst>
        </pc:spChg>
        <pc:spChg chg="mod">
          <ac:chgData name="Thomasina Donovan" userId="bbed45e5-899c-4b66-8cf2-80ab3f245b15" providerId="ADAL" clId="{B194AF4E-628E-43E5-8939-0EEA32ED1678}" dt="2024-08-21T02:11:10.355" v="186" actId="1036"/>
          <ac:spMkLst>
            <pc:docMk/>
            <pc:sldMk cId="2221643108" sldId="806"/>
            <ac:spMk id="53" creationId="{A8FCF108-099F-704B-F11C-CB22BA6BB120}"/>
          </ac:spMkLst>
        </pc:spChg>
        <pc:spChg chg="mod">
          <ac:chgData name="Thomasina Donovan" userId="bbed45e5-899c-4b66-8cf2-80ab3f245b15" providerId="ADAL" clId="{B194AF4E-628E-43E5-8939-0EEA32ED1678}" dt="2024-08-21T02:11:10.355" v="186" actId="1036"/>
          <ac:spMkLst>
            <pc:docMk/>
            <pc:sldMk cId="2221643108" sldId="806"/>
            <ac:spMk id="54" creationId="{AD5F2535-A665-EB24-BA00-2FDFB545D703}"/>
          </ac:spMkLst>
        </pc:spChg>
        <pc:spChg chg="mod">
          <ac:chgData name="Thomasina Donovan" userId="bbed45e5-899c-4b66-8cf2-80ab3f245b15" providerId="ADAL" clId="{B194AF4E-628E-43E5-8939-0EEA32ED1678}" dt="2024-08-21T02:11:10.355" v="186" actId="1036"/>
          <ac:spMkLst>
            <pc:docMk/>
            <pc:sldMk cId="2221643108" sldId="806"/>
            <ac:spMk id="55" creationId="{BAC02D00-99EC-DE3D-8CA2-506A37D79DD7}"/>
          </ac:spMkLst>
        </pc:spChg>
        <pc:spChg chg="mod">
          <ac:chgData name="Thomasina Donovan" userId="bbed45e5-899c-4b66-8cf2-80ab3f245b15" providerId="ADAL" clId="{B194AF4E-628E-43E5-8939-0EEA32ED1678}" dt="2024-08-21T02:11:10.355" v="186" actId="1036"/>
          <ac:spMkLst>
            <pc:docMk/>
            <pc:sldMk cId="2221643108" sldId="806"/>
            <ac:spMk id="56" creationId="{D4BAE241-31DB-9DAE-DE57-8D8317D9EDD4}"/>
          </ac:spMkLst>
        </pc:spChg>
        <pc:spChg chg="mod">
          <ac:chgData name="Thomasina Donovan" userId="bbed45e5-899c-4b66-8cf2-80ab3f245b15" providerId="ADAL" clId="{B194AF4E-628E-43E5-8939-0EEA32ED1678}" dt="2024-08-21T02:11:10.355" v="186" actId="1036"/>
          <ac:spMkLst>
            <pc:docMk/>
            <pc:sldMk cId="2221643108" sldId="806"/>
            <ac:spMk id="57" creationId="{73A14B87-A4B7-0FA7-C753-6734EF3DD448}"/>
          </ac:spMkLst>
        </pc:spChg>
        <pc:spChg chg="mod">
          <ac:chgData name="Thomasina Donovan" userId="bbed45e5-899c-4b66-8cf2-80ab3f245b15" providerId="ADAL" clId="{B194AF4E-628E-43E5-8939-0EEA32ED1678}" dt="2024-08-21T02:11:10.355" v="186" actId="1036"/>
          <ac:spMkLst>
            <pc:docMk/>
            <pc:sldMk cId="2221643108" sldId="806"/>
            <ac:spMk id="58" creationId="{EC88B533-4661-CCEA-54D0-987281189483}"/>
          </ac:spMkLst>
        </pc:spChg>
        <pc:spChg chg="mod">
          <ac:chgData name="Thomasina Donovan" userId="bbed45e5-899c-4b66-8cf2-80ab3f245b15" providerId="ADAL" clId="{B194AF4E-628E-43E5-8939-0EEA32ED1678}" dt="2024-08-21T02:11:10.355" v="186" actId="1036"/>
          <ac:spMkLst>
            <pc:docMk/>
            <pc:sldMk cId="2221643108" sldId="806"/>
            <ac:spMk id="59" creationId="{5EB5EB71-6851-B74F-0211-BB96CA84C114}"/>
          </ac:spMkLst>
        </pc:spChg>
        <pc:spChg chg="mod">
          <ac:chgData name="Thomasina Donovan" userId="bbed45e5-899c-4b66-8cf2-80ab3f245b15" providerId="ADAL" clId="{B194AF4E-628E-43E5-8939-0EEA32ED1678}" dt="2024-08-21T02:11:10.355" v="186" actId="1036"/>
          <ac:spMkLst>
            <pc:docMk/>
            <pc:sldMk cId="2221643108" sldId="806"/>
            <ac:spMk id="60" creationId="{BFC08DBA-CC2C-3263-806B-1137D2C688A9}"/>
          </ac:spMkLst>
        </pc:spChg>
        <pc:spChg chg="mod">
          <ac:chgData name="Thomasina Donovan" userId="bbed45e5-899c-4b66-8cf2-80ab3f245b15" providerId="ADAL" clId="{B194AF4E-628E-43E5-8939-0EEA32ED1678}" dt="2024-08-21T02:11:10.355" v="186" actId="1036"/>
          <ac:spMkLst>
            <pc:docMk/>
            <pc:sldMk cId="2221643108" sldId="806"/>
            <ac:spMk id="61" creationId="{7EAA717A-0293-E827-9740-BF0F0E9F2B4D}"/>
          </ac:spMkLst>
        </pc:spChg>
        <pc:spChg chg="mod">
          <ac:chgData name="Thomasina Donovan" userId="bbed45e5-899c-4b66-8cf2-80ab3f245b15" providerId="ADAL" clId="{B194AF4E-628E-43E5-8939-0EEA32ED1678}" dt="2024-08-21T02:11:10.355" v="186" actId="1036"/>
          <ac:spMkLst>
            <pc:docMk/>
            <pc:sldMk cId="2221643108" sldId="806"/>
            <ac:spMk id="62" creationId="{560FF21F-764F-297F-6BCA-697D0C908F42}"/>
          </ac:spMkLst>
        </pc:spChg>
        <pc:spChg chg="mod">
          <ac:chgData name="Thomasina Donovan" userId="bbed45e5-899c-4b66-8cf2-80ab3f245b15" providerId="ADAL" clId="{B194AF4E-628E-43E5-8939-0EEA32ED1678}" dt="2024-08-21T02:11:10.355" v="186" actId="1036"/>
          <ac:spMkLst>
            <pc:docMk/>
            <pc:sldMk cId="2221643108" sldId="806"/>
            <ac:spMk id="63" creationId="{93F8C112-5CEA-83D8-219B-844F8A5E5F3B}"/>
          </ac:spMkLst>
        </pc:spChg>
        <pc:spChg chg="mod">
          <ac:chgData name="Thomasina Donovan" userId="bbed45e5-899c-4b66-8cf2-80ab3f245b15" providerId="ADAL" clId="{B194AF4E-628E-43E5-8939-0EEA32ED1678}" dt="2024-08-21T02:11:10.355" v="186" actId="1036"/>
          <ac:spMkLst>
            <pc:docMk/>
            <pc:sldMk cId="2221643108" sldId="806"/>
            <ac:spMk id="64" creationId="{D53DF276-02C8-8D7E-6A02-B0CBBF5A73BD}"/>
          </ac:spMkLst>
        </pc:spChg>
        <pc:spChg chg="mod">
          <ac:chgData name="Thomasina Donovan" userId="bbed45e5-899c-4b66-8cf2-80ab3f245b15" providerId="ADAL" clId="{B194AF4E-628E-43E5-8939-0EEA32ED1678}" dt="2024-08-21T02:11:10.355" v="186" actId="1036"/>
          <ac:spMkLst>
            <pc:docMk/>
            <pc:sldMk cId="2221643108" sldId="806"/>
            <ac:spMk id="65" creationId="{4B6D83CA-E6DA-797C-ECAC-8C8AEEAB1305}"/>
          </ac:spMkLst>
        </pc:spChg>
        <pc:spChg chg="mod">
          <ac:chgData name="Thomasina Donovan" userId="bbed45e5-899c-4b66-8cf2-80ab3f245b15" providerId="ADAL" clId="{B194AF4E-628E-43E5-8939-0EEA32ED1678}" dt="2024-08-21T02:11:10.355" v="186" actId="1036"/>
          <ac:spMkLst>
            <pc:docMk/>
            <pc:sldMk cId="2221643108" sldId="806"/>
            <ac:spMk id="66" creationId="{527D4CE4-C23D-255B-01CD-BC36FD9371A5}"/>
          </ac:spMkLst>
        </pc:spChg>
        <pc:spChg chg="mod">
          <ac:chgData name="Thomasina Donovan" userId="bbed45e5-899c-4b66-8cf2-80ab3f245b15" providerId="ADAL" clId="{B194AF4E-628E-43E5-8939-0EEA32ED1678}" dt="2024-08-21T02:11:10.355" v="186" actId="1036"/>
          <ac:spMkLst>
            <pc:docMk/>
            <pc:sldMk cId="2221643108" sldId="806"/>
            <ac:spMk id="67" creationId="{4320C2D5-D418-59FA-CD41-D5D04A2526B6}"/>
          </ac:spMkLst>
        </pc:spChg>
        <pc:spChg chg="mod">
          <ac:chgData name="Thomasina Donovan" userId="bbed45e5-899c-4b66-8cf2-80ab3f245b15" providerId="ADAL" clId="{B194AF4E-628E-43E5-8939-0EEA32ED1678}" dt="2024-08-21T02:11:10.355" v="186" actId="1036"/>
          <ac:spMkLst>
            <pc:docMk/>
            <pc:sldMk cId="2221643108" sldId="806"/>
            <ac:spMk id="68" creationId="{AEC433F2-AB52-3AD4-7DFB-15BA0CED924C}"/>
          </ac:spMkLst>
        </pc:spChg>
        <pc:spChg chg="mod">
          <ac:chgData name="Thomasina Donovan" userId="bbed45e5-899c-4b66-8cf2-80ab3f245b15" providerId="ADAL" clId="{B194AF4E-628E-43E5-8939-0EEA32ED1678}" dt="2024-08-21T02:11:10.355" v="186" actId="1036"/>
          <ac:spMkLst>
            <pc:docMk/>
            <pc:sldMk cId="2221643108" sldId="806"/>
            <ac:spMk id="69" creationId="{C9CB2165-B5E9-5871-468C-FC9E9269A24A}"/>
          </ac:spMkLst>
        </pc:spChg>
        <pc:spChg chg="mod">
          <ac:chgData name="Thomasina Donovan" userId="bbed45e5-899c-4b66-8cf2-80ab3f245b15" providerId="ADAL" clId="{B194AF4E-628E-43E5-8939-0EEA32ED1678}" dt="2024-08-21T02:11:10.355" v="186" actId="1036"/>
          <ac:spMkLst>
            <pc:docMk/>
            <pc:sldMk cId="2221643108" sldId="806"/>
            <ac:spMk id="70" creationId="{A17839F1-A112-E776-9B35-ECE2F5FDEE19}"/>
          </ac:spMkLst>
        </pc:spChg>
        <pc:spChg chg="mod">
          <ac:chgData name="Thomasina Donovan" userId="bbed45e5-899c-4b66-8cf2-80ab3f245b15" providerId="ADAL" clId="{B194AF4E-628E-43E5-8939-0EEA32ED1678}" dt="2024-08-21T02:11:10.355" v="186" actId="1036"/>
          <ac:spMkLst>
            <pc:docMk/>
            <pc:sldMk cId="2221643108" sldId="806"/>
            <ac:spMk id="71" creationId="{EDC191E5-1687-78D8-7D65-6F99517402E2}"/>
          </ac:spMkLst>
        </pc:spChg>
        <pc:spChg chg="mod">
          <ac:chgData name="Thomasina Donovan" userId="bbed45e5-899c-4b66-8cf2-80ab3f245b15" providerId="ADAL" clId="{B194AF4E-628E-43E5-8939-0EEA32ED1678}" dt="2024-08-21T02:11:10.355" v="186" actId="1036"/>
          <ac:spMkLst>
            <pc:docMk/>
            <pc:sldMk cId="2221643108" sldId="806"/>
            <ac:spMk id="72" creationId="{54E2AEA8-3D40-D8E5-07A9-6231FC212BDE}"/>
          </ac:spMkLst>
        </pc:spChg>
        <pc:spChg chg="mod">
          <ac:chgData name="Thomasina Donovan" userId="bbed45e5-899c-4b66-8cf2-80ab3f245b15" providerId="ADAL" clId="{B194AF4E-628E-43E5-8939-0EEA32ED1678}" dt="2024-08-21T02:11:10.355" v="186" actId="1036"/>
          <ac:spMkLst>
            <pc:docMk/>
            <pc:sldMk cId="2221643108" sldId="806"/>
            <ac:spMk id="73" creationId="{AAE06588-8E74-2EC3-9DB4-C256F6B4263D}"/>
          </ac:spMkLst>
        </pc:spChg>
        <pc:spChg chg="mod">
          <ac:chgData name="Thomasina Donovan" userId="bbed45e5-899c-4b66-8cf2-80ab3f245b15" providerId="ADAL" clId="{B194AF4E-628E-43E5-8939-0EEA32ED1678}" dt="2024-08-21T02:11:10.355" v="186" actId="1036"/>
          <ac:spMkLst>
            <pc:docMk/>
            <pc:sldMk cId="2221643108" sldId="806"/>
            <ac:spMk id="74" creationId="{7242C8A6-302A-EA8C-0B46-CC3E2661D159}"/>
          </ac:spMkLst>
        </pc:spChg>
        <pc:spChg chg="mod">
          <ac:chgData name="Thomasina Donovan" userId="bbed45e5-899c-4b66-8cf2-80ab3f245b15" providerId="ADAL" clId="{B194AF4E-628E-43E5-8939-0EEA32ED1678}" dt="2024-08-21T02:11:10.355" v="186" actId="1036"/>
          <ac:spMkLst>
            <pc:docMk/>
            <pc:sldMk cId="2221643108" sldId="806"/>
            <ac:spMk id="75" creationId="{07A5FBD5-4C9B-143A-EFBF-41B249C29F4E}"/>
          </ac:spMkLst>
        </pc:spChg>
        <pc:spChg chg="mod">
          <ac:chgData name="Thomasina Donovan" userId="bbed45e5-899c-4b66-8cf2-80ab3f245b15" providerId="ADAL" clId="{B194AF4E-628E-43E5-8939-0EEA32ED1678}" dt="2024-08-21T02:11:10.355" v="186" actId="1036"/>
          <ac:spMkLst>
            <pc:docMk/>
            <pc:sldMk cId="2221643108" sldId="806"/>
            <ac:spMk id="76" creationId="{2EC5B2C2-338B-A259-6841-FEF1914F63EA}"/>
          </ac:spMkLst>
        </pc:spChg>
        <pc:spChg chg="mod">
          <ac:chgData name="Thomasina Donovan" userId="bbed45e5-899c-4b66-8cf2-80ab3f245b15" providerId="ADAL" clId="{B194AF4E-628E-43E5-8939-0EEA32ED1678}" dt="2024-08-21T02:11:10.355" v="186" actId="1036"/>
          <ac:spMkLst>
            <pc:docMk/>
            <pc:sldMk cId="2221643108" sldId="806"/>
            <ac:spMk id="77" creationId="{2AD06E03-732E-E5C9-54D2-0D0DF4B3D798}"/>
          </ac:spMkLst>
        </pc:spChg>
        <pc:spChg chg="mod">
          <ac:chgData name="Thomasina Donovan" userId="bbed45e5-899c-4b66-8cf2-80ab3f245b15" providerId="ADAL" clId="{B194AF4E-628E-43E5-8939-0EEA32ED1678}" dt="2024-08-21T02:11:10.355" v="186" actId="1036"/>
          <ac:spMkLst>
            <pc:docMk/>
            <pc:sldMk cId="2221643108" sldId="806"/>
            <ac:spMk id="78" creationId="{6C3BF2AA-BC05-9D99-816B-FAA9BC68B444}"/>
          </ac:spMkLst>
        </pc:spChg>
        <pc:spChg chg="mod">
          <ac:chgData name="Thomasina Donovan" userId="bbed45e5-899c-4b66-8cf2-80ab3f245b15" providerId="ADAL" clId="{B194AF4E-628E-43E5-8939-0EEA32ED1678}" dt="2024-08-21T02:11:10.355" v="186" actId="1036"/>
          <ac:spMkLst>
            <pc:docMk/>
            <pc:sldMk cId="2221643108" sldId="806"/>
            <ac:spMk id="79" creationId="{0D22DBAD-2340-32C5-4F53-19BDCE4715A1}"/>
          </ac:spMkLst>
        </pc:spChg>
        <pc:spChg chg="mod">
          <ac:chgData name="Thomasina Donovan" userId="bbed45e5-899c-4b66-8cf2-80ab3f245b15" providerId="ADAL" clId="{B194AF4E-628E-43E5-8939-0EEA32ED1678}" dt="2024-08-21T02:11:10.355" v="186" actId="1036"/>
          <ac:spMkLst>
            <pc:docMk/>
            <pc:sldMk cId="2221643108" sldId="806"/>
            <ac:spMk id="80" creationId="{5411B28C-4FF7-98CF-9557-E2BB758BD8F5}"/>
          </ac:spMkLst>
        </pc:spChg>
        <pc:spChg chg="mod">
          <ac:chgData name="Thomasina Donovan" userId="bbed45e5-899c-4b66-8cf2-80ab3f245b15" providerId="ADAL" clId="{B194AF4E-628E-43E5-8939-0EEA32ED1678}" dt="2024-08-21T02:11:10.355" v="186" actId="1036"/>
          <ac:spMkLst>
            <pc:docMk/>
            <pc:sldMk cId="2221643108" sldId="806"/>
            <ac:spMk id="81" creationId="{F35EF911-9B4B-EED5-07DB-FA1711FA51E5}"/>
          </ac:spMkLst>
        </pc:spChg>
        <pc:spChg chg="mod">
          <ac:chgData name="Thomasina Donovan" userId="bbed45e5-899c-4b66-8cf2-80ab3f245b15" providerId="ADAL" clId="{B194AF4E-628E-43E5-8939-0EEA32ED1678}" dt="2024-08-21T02:11:10.355" v="186" actId="1036"/>
          <ac:spMkLst>
            <pc:docMk/>
            <pc:sldMk cId="2221643108" sldId="806"/>
            <ac:spMk id="82" creationId="{683A9D48-2DD0-D629-F1F7-B9316257714F}"/>
          </ac:spMkLst>
        </pc:spChg>
        <pc:spChg chg="mod">
          <ac:chgData name="Thomasina Donovan" userId="bbed45e5-899c-4b66-8cf2-80ab3f245b15" providerId="ADAL" clId="{B194AF4E-628E-43E5-8939-0EEA32ED1678}" dt="2024-08-21T02:11:10.355" v="186" actId="1036"/>
          <ac:spMkLst>
            <pc:docMk/>
            <pc:sldMk cId="2221643108" sldId="806"/>
            <ac:spMk id="83" creationId="{1809FA05-86B0-DDA2-E49A-0F2E4F6AE56D}"/>
          </ac:spMkLst>
        </pc:spChg>
        <pc:spChg chg="mod">
          <ac:chgData name="Thomasina Donovan" userId="bbed45e5-899c-4b66-8cf2-80ab3f245b15" providerId="ADAL" clId="{B194AF4E-628E-43E5-8939-0EEA32ED1678}" dt="2024-08-21T02:11:10.355" v="186" actId="1036"/>
          <ac:spMkLst>
            <pc:docMk/>
            <pc:sldMk cId="2221643108" sldId="806"/>
            <ac:spMk id="84" creationId="{2D2A47C4-137A-E041-3F28-D502F66031BA}"/>
          </ac:spMkLst>
        </pc:spChg>
        <pc:spChg chg="mod">
          <ac:chgData name="Thomasina Donovan" userId="bbed45e5-899c-4b66-8cf2-80ab3f245b15" providerId="ADAL" clId="{B194AF4E-628E-43E5-8939-0EEA32ED1678}" dt="2024-08-21T02:11:10.355" v="186" actId="1036"/>
          <ac:spMkLst>
            <pc:docMk/>
            <pc:sldMk cId="2221643108" sldId="806"/>
            <ac:spMk id="85" creationId="{A8472D95-BC7E-3E1C-2555-234CCB35BA4B}"/>
          </ac:spMkLst>
        </pc:spChg>
        <pc:spChg chg="mod">
          <ac:chgData name="Thomasina Donovan" userId="bbed45e5-899c-4b66-8cf2-80ab3f245b15" providerId="ADAL" clId="{B194AF4E-628E-43E5-8939-0EEA32ED1678}" dt="2024-08-21T02:11:10.355" v="186" actId="1036"/>
          <ac:spMkLst>
            <pc:docMk/>
            <pc:sldMk cId="2221643108" sldId="806"/>
            <ac:spMk id="86" creationId="{2AEB63D4-F5C4-AF1C-B36A-0204E0145224}"/>
          </ac:spMkLst>
        </pc:spChg>
        <pc:spChg chg="mod">
          <ac:chgData name="Thomasina Donovan" userId="bbed45e5-899c-4b66-8cf2-80ab3f245b15" providerId="ADAL" clId="{B194AF4E-628E-43E5-8939-0EEA32ED1678}" dt="2024-08-21T02:11:10.355" v="186" actId="1036"/>
          <ac:spMkLst>
            <pc:docMk/>
            <pc:sldMk cId="2221643108" sldId="806"/>
            <ac:spMk id="87" creationId="{C41E54D9-3D1E-A5C8-7C99-CDD7BE9879C9}"/>
          </ac:spMkLst>
        </pc:spChg>
        <pc:spChg chg="mod">
          <ac:chgData name="Thomasina Donovan" userId="bbed45e5-899c-4b66-8cf2-80ab3f245b15" providerId="ADAL" clId="{B194AF4E-628E-43E5-8939-0EEA32ED1678}" dt="2024-08-21T02:11:10.355" v="186" actId="1036"/>
          <ac:spMkLst>
            <pc:docMk/>
            <pc:sldMk cId="2221643108" sldId="806"/>
            <ac:spMk id="88" creationId="{43E34CAC-11D0-4D28-62BC-E52CB5B3D95E}"/>
          </ac:spMkLst>
        </pc:spChg>
        <pc:spChg chg="mod">
          <ac:chgData name="Thomasina Donovan" userId="bbed45e5-899c-4b66-8cf2-80ab3f245b15" providerId="ADAL" clId="{B194AF4E-628E-43E5-8939-0EEA32ED1678}" dt="2024-08-21T02:11:10.355" v="186" actId="1036"/>
          <ac:spMkLst>
            <pc:docMk/>
            <pc:sldMk cId="2221643108" sldId="806"/>
            <ac:spMk id="89" creationId="{FF4A7845-3D64-678A-6293-E1B025929D7C}"/>
          </ac:spMkLst>
        </pc:spChg>
        <pc:spChg chg="mod">
          <ac:chgData name="Thomasina Donovan" userId="bbed45e5-899c-4b66-8cf2-80ab3f245b15" providerId="ADAL" clId="{B194AF4E-628E-43E5-8939-0EEA32ED1678}" dt="2024-08-21T02:11:10.355" v="186" actId="1036"/>
          <ac:spMkLst>
            <pc:docMk/>
            <pc:sldMk cId="2221643108" sldId="806"/>
            <ac:spMk id="90" creationId="{17DC8F33-3D64-B393-8803-0769D8C3085B}"/>
          </ac:spMkLst>
        </pc:spChg>
        <pc:spChg chg="mod">
          <ac:chgData name="Thomasina Donovan" userId="bbed45e5-899c-4b66-8cf2-80ab3f245b15" providerId="ADAL" clId="{B194AF4E-628E-43E5-8939-0EEA32ED1678}" dt="2024-08-21T02:11:10.355" v="186" actId="1036"/>
          <ac:spMkLst>
            <pc:docMk/>
            <pc:sldMk cId="2221643108" sldId="806"/>
            <ac:spMk id="91" creationId="{32790744-68C2-966E-61CD-847EE82087B5}"/>
          </ac:spMkLst>
        </pc:spChg>
        <pc:spChg chg="mod">
          <ac:chgData name="Thomasina Donovan" userId="bbed45e5-899c-4b66-8cf2-80ab3f245b15" providerId="ADAL" clId="{B194AF4E-628E-43E5-8939-0EEA32ED1678}" dt="2024-08-21T02:11:10.355" v="186" actId="1036"/>
          <ac:spMkLst>
            <pc:docMk/>
            <pc:sldMk cId="2221643108" sldId="806"/>
            <ac:spMk id="92" creationId="{9F42A340-B677-5FE5-1A6F-88ACCF107FCA}"/>
          </ac:spMkLst>
        </pc:spChg>
        <pc:spChg chg="mod">
          <ac:chgData name="Thomasina Donovan" userId="bbed45e5-899c-4b66-8cf2-80ab3f245b15" providerId="ADAL" clId="{B194AF4E-628E-43E5-8939-0EEA32ED1678}" dt="2024-08-21T02:11:10.355" v="186" actId="1036"/>
          <ac:spMkLst>
            <pc:docMk/>
            <pc:sldMk cId="2221643108" sldId="806"/>
            <ac:spMk id="93" creationId="{F7CB4F23-9757-C661-0FCD-25EFAB137845}"/>
          </ac:spMkLst>
        </pc:spChg>
        <pc:spChg chg="mod">
          <ac:chgData name="Thomasina Donovan" userId="bbed45e5-899c-4b66-8cf2-80ab3f245b15" providerId="ADAL" clId="{B194AF4E-628E-43E5-8939-0EEA32ED1678}" dt="2024-08-21T02:11:10.355" v="186" actId="1036"/>
          <ac:spMkLst>
            <pc:docMk/>
            <pc:sldMk cId="2221643108" sldId="806"/>
            <ac:spMk id="94" creationId="{A777F5B4-616D-5029-B456-914A1F2F0AE1}"/>
          </ac:spMkLst>
        </pc:spChg>
        <pc:spChg chg="mod">
          <ac:chgData name="Thomasina Donovan" userId="bbed45e5-899c-4b66-8cf2-80ab3f245b15" providerId="ADAL" clId="{B194AF4E-628E-43E5-8939-0EEA32ED1678}" dt="2024-08-21T02:11:10.355" v="186" actId="1036"/>
          <ac:spMkLst>
            <pc:docMk/>
            <pc:sldMk cId="2221643108" sldId="806"/>
            <ac:spMk id="95" creationId="{7E493447-3C7E-6999-65F0-D0ED0E0BB725}"/>
          </ac:spMkLst>
        </pc:spChg>
        <pc:spChg chg="mod">
          <ac:chgData name="Thomasina Donovan" userId="bbed45e5-899c-4b66-8cf2-80ab3f245b15" providerId="ADAL" clId="{B194AF4E-628E-43E5-8939-0EEA32ED1678}" dt="2024-08-21T02:11:10.355" v="186" actId="1036"/>
          <ac:spMkLst>
            <pc:docMk/>
            <pc:sldMk cId="2221643108" sldId="806"/>
            <ac:spMk id="96" creationId="{C0C99F34-102F-C33E-EB88-F446B5E6F37B}"/>
          </ac:spMkLst>
        </pc:spChg>
        <pc:spChg chg="mod">
          <ac:chgData name="Thomasina Donovan" userId="bbed45e5-899c-4b66-8cf2-80ab3f245b15" providerId="ADAL" clId="{B194AF4E-628E-43E5-8939-0EEA32ED1678}" dt="2024-08-21T02:11:10.355" v="186" actId="1036"/>
          <ac:spMkLst>
            <pc:docMk/>
            <pc:sldMk cId="2221643108" sldId="806"/>
            <ac:spMk id="97" creationId="{EE80DA63-B508-7AF5-A417-F03E2827BD03}"/>
          </ac:spMkLst>
        </pc:spChg>
        <pc:spChg chg="mod">
          <ac:chgData name="Thomasina Donovan" userId="bbed45e5-899c-4b66-8cf2-80ab3f245b15" providerId="ADAL" clId="{B194AF4E-628E-43E5-8939-0EEA32ED1678}" dt="2024-08-21T02:11:10.355" v="186" actId="1036"/>
          <ac:spMkLst>
            <pc:docMk/>
            <pc:sldMk cId="2221643108" sldId="806"/>
            <ac:spMk id="98" creationId="{B21C95D0-3E2E-A40A-2192-9F62C2C9D26B}"/>
          </ac:spMkLst>
        </pc:spChg>
        <pc:spChg chg="mod">
          <ac:chgData name="Thomasina Donovan" userId="bbed45e5-899c-4b66-8cf2-80ab3f245b15" providerId="ADAL" clId="{B194AF4E-628E-43E5-8939-0EEA32ED1678}" dt="2024-08-21T02:11:10.355" v="186" actId="1036"/>
          <ac:spMkLst>
            <pc:docMk/>
            <pc:sldMk cId="2221643108" sldId="806"/>
            <ac:spMk id="99" creationId="{690A9657-F1A6-568A-D8E6-AA019D930742}"/>
          </ac:spMkLst>
        </pc:spChg>
        <pc:spChg chg="mod">
          <ac:chgData name="Thomasina Donovan" userId="bbed45e5-899c-4b66-8cf2-80ab3f245b15" providerId="ADAL" clId="{B194AF4E-628E-43E5-8939-0EEA32ED1678}" dt="2024-08-21T02:11:10.355" v="186" actId="1036"/>
          <ac:spMkLst>
            <pc:docMk/>
            <pc:sldMk cId="2221643108" sldId="806"/>
            <ac:spMk id="100" creationId="{D8F4F2D5-AF00-1402-60E2-99191B8EF726}"/>
          </ac:spMkLst>
        </pc:spChg>
        <pc:spChg chg="mod">
          <ac:chgData name="Thomasina Donovan" userId="bbed45e5-899c-4b66-8cf2-80ab3f245b15" providerId="ADAL" clId="{B194AF4E-628E-43E5-8939-0EEA32ED1678}" dt="2024-08-21T02:11:10.355" v="186" actId="1036"/>
          <ac:spMkLst>
            <pc:docMk/>
            <pc:sldMk cId="2221643108" sldId="806"/>
            <ac:spMk id="101" creationId="{6F3929F9-E13E-4990-4712-67E4A3E660A6}"/>
          </ac:spMkLst>
        </pc:spChg>
        <pc:spChg chg="mod">
          <ac:chgData name="Thomasina Donovan" userId="bbed45e5-899c-4b66-8cf2-80ab3f245b15" providerId="ADAL" clId="{B194AF4E-628E-43E5-8939-0EEA32ED1678}" dt="2024-08-21T02:11:10.355" v="186" actId="1036"/>
          <ac:spMkLst>
            <pc:docMk/>
            <pc:sldMk cId="2221643108" sldId="806"/>
            <ac:spMk id="102" creationId="{166BA408-65D3-0A62-0C19-0E2FD69E03F2}"/>
          </ac:spMkLst>
        </pc:spChg>
        <pc:spChg chg="mod">
          <ac:chgData name="Thomasina Donovan" userId="bbed45e5-899c-4b66-8cf2-80ab3f245b15" providerId="ADAL" clId="{B194AF4E-628E-43E5-8939-0EEA32ED1678}" dt="2024-08-21T02:11:10.355" v="186" actId="1036"/>
          <ac:spMkLst>
            <pc:docMk/>
            <pc:sldMk cId="2221643108" sldId="806"/>
            <ac:spMk id="103" creationId="{CA13B281-2CFA-AF98-A255-5AC19F139158}"/>
          </ac:spMkLst>
        </pc:spChg>
        <pc:spChg chg="mod">
          <ac:chgData name="Thomasina Donovan" userId="bbed45e5-899c-4b66-8cf2-80ab3f245b15" providerId="ADAL" clId="{B194AF4E-628E-43E5-8939-0EEA32ED1678}" dt="2024-08-21T02:11:10.355" v="186" actId="1036"/>
          <ac:spMkLst>
            <pc:docMk/>
            <pc:sldMk cId="2221643108" sldId="806"/>
            <ac:spMk id="104" creationId="{AE4C8A37-9447-B53C-4A18-7F1A959609FE}"/>
          </ac:spMkLst>
        </pc:spChg>
        <pc:spChg chg="mod">
          <ac:chgData name="Thomasina Donovan" userId="bbed45e5-899c-4b66-8cf2-80ab3f245b15" providerId="ADAL" clId="{B194AF4E-628E-43E5-8939-0EEA32ED1678}" dt="2024-08-21T02:11:10.355" v="186" actId="1036"/>
          <ac:spMkLst>
            <pc:docMk/>
            <pc:sldMk cId="2221643108" sldId="806"/>
            <ac:spMk id="105" creationId="{28F3954E-252C-893A-E3B7-52B55DA0FD61}"/>
          </ac:spMkLst>
        </pc:spChg>
        <pc:spChg chg="mod">
          <ac:chgData name="Thomasina Donovan" userId="bbed45e5-899c-4b66-8cf2-80ab3f245b15" providerId="ADAL" clId="{B194AF4E-628E-43E5-8939-0EEA32ED1678}" dt="2024-08-21T02:11:10.355" v="186" actId="1036"/>
          <ac:spMkLst>
            <pc:docMk/>
            <pc:sldMk cId="2221643108" sldId="806"/>
            <ac:spMk id="106" creationId="{BA540563-8535-46EA-DF6D-152174B63DF9}"/>
          </ac:spMkLst>
        </pc:spChg>
        <pc:spChg chg="mod">
          <ac:chgData name="Thomasina Donovan" userId="bbed45e5-899c-4b66-8cf2-80ab3f245b15" providerId="ADAL" clId="{B194AF4E-628E-43E5-8939-0EEA32ED1678}" dt="2024-08-21T02:11:10.355" v="186" actId="1036"/>
          <ac:spMkLst>
            <pc:docMk/>
            <pc:sldMk cId="2221643108" sldId="806"/>
            <ac:spMk id="107" creationId="{7C5253A3-D60F-F904-D7FA-D6D79CADC053}"/>
          </ac:spMkLst>
        </pc:spChg>
        <pc:spChg chg="mod">
          <ac:chgData name="Thomasina Donovan" userId="bbed45e5-899c-4b66-8cf2-80ab3f245b15" providerId="ADAL" clId="{B194AF4E-628E-43E5-8939-0EEA32ED1678}" dt="2024-08-21T02:11:10.355" v="186" actId="1036"/>
          <ac:spMkLst>
            <pc:docMk/>
            <pc:sldMk cId="2221643108" sldId="806"/>
            <ac:spMk id="108" creationId="{C65CDD8E-389F-EADB-862B-E4E9088DA774}"/>
          </ac:spMkLst>
        </pc:spChg>
        <pc:spChg chg="mod">
          <ac:chgData name="Thomasina Donovan" userId="bbed45e5-899c-4b66-8cf2-80ab3f245b15" providerId="ADAL" clId="{B194AF4E-628E-43E5-8939-0EEA32ED1678}" dt="2024-08-21T02:11:10.355" v="186" actId="1036"/>
          <ac:spMkLst>
            <pc:docMk/>
            <pc:sldMk cId="2221643108" sldId="806"/>
            <ac:spMk id="109" creationId="{F7D27A14-3E45-8CFB-0483-34AFF87CD7CA}"/>
          </ac:spMkLst>
        </pc:spChg>
        <pc:spChg chg="mod">
          <ac:chgData name="Thomasina Donovan" userId="bbed45e5-899c-4b66-8cf2-80ab3f245b15" providerId="ADAL" clId="{B194AF4E-628E-43E5-8939-0EEA32ED1678}" dt="2024-08-21T02:11:10.355" v="186" actId="1036"/>
          <ac:spMkLst>
            <pc:docMk/>
            <pc:sldMk cId="2221643108" sldId="806"/>
            <ac:spMk id="110" creationId="{3E846F21-5067-0B7E-716A-679623E14AEC}"/>
          </ac:spMkLst>
        </pc:spChg>
        <pc:spChg chg="mod">
          <ac:chgData name="Thomasina Donovan" userId="bbed45e5-899c-4b66-8cf2-80ab3f245b15" providerId="ADAL" clId="{B194AF4E-628E-43E5-8939-0EEA32ED1678}" dt="2024-08-21T02:11:10.355" v="186" actId="1036"/>
          <ac:spMkLst>
            <pc:docMk/>
            <pc:sldMk cId="2221643108" sldId="806"/>
            <ac:spMk id="111" creationId="{353CE4E5-2431-6FA1-23C5-30FBB8AF4876}"/>
          </ac:spMkLst>
        </pc:spChg>
        <pc:spChg chg="mod">
          <ac:chgData name="Thomasina Donovan" userId="bbed45e5-899c-4b66-8cf2-80ab3f245b15" providerId="ADAL" clId="{B194AF4E-628E-43E5-8939-0EEA32ED1678}" dt="2024-08-21T02:11:10.355" v="186" actId="1036"/>
          <ac:spMkLst>
            <pc:docMk/>
            <pc:sldMk cId="2221643108" sldId="806"/>
            <ac:spMk id="112" creationId="{A1F5D280-FC69-CFD4-5F40-9F322AD4C9DC}"/>
          </ac:spMkLst>
        </pc:spChg>
        <pc:spChg chg="mod">
          <ac:chgData name="Thomasina Donovan" userId="bbed45e5-899c-4b66-8cf2-80ab3f245b15" providerId="ADAL" clId="{B194AF4E-628E-43E5-8939-0EEA32ED1678}" dt="2024-08-21T02:11:10.355" v="186" actId="1036"/>
          <ac:spMkLst>
            <pc:docMk/>
            <pc:sldMk cId="2221643108" sldId="806"/>
            <ac:spMk id="113" creationId="{BCB38562-E625-6593-9F1F-D74A6D9A3E95}"/>
          </ac:spMkLst>
        </pc:spChg>
        <pc:spChg chg="mod">
          <ac:chgData name="Thomasina Donovan" userId="bbed45e5-899c-4b66-8cf2-80ab3f245b15" providerId="ADAL" clId="{B194AF4E-628E-43E5-8939-0EEA32ED1678}" dt="2024-08-21T02:11:10.355" v="186" actId="1036"/>
          <ac:spMkLst>
            <pc:docMk/>
            <pc:sldMk cId="2221643108" sldId="806"/>
            <ac:spMk id="114" creationId="{6685BB6A-E2CF-5D5A-F040-9E9E8DA6C799}"/>
          </ac:spMkLst>
        </pc:spChg>
        <pc:spChg chg="mod">
          <ac:chgData name="Thomasina Donovan" userId="bbed45e5-899c-4b66-8cf2-80ab3f245b15" providerId="ADAL" clId="{B194AF4E-628E-43E5-8939-0EEA32ED1678}" dt="2024-08-21T02:11:10.355" v="186" actId="1036"/>
          <ac:spMkLst>
            <pc:docMk/>
            <pc:sldMk cId="2221643108" sldId="806"/>
            <ac:spMk id="115" creationId="{1DC78385-7370-0F6F-52D7-DDBB9DA28E60}"/>
          </ac:spMkLst>
        </pc:spChg>
        <pc:spChg chg="mod">
          <ac:chgData name="Thomasina Donovan" userId="bbed45e5-899c-4b66-8cf2-80ab3f245b15" providerId="ADAL" clId="{B194AF4E-628E-43E5-8939-0EEA32ED1678}" dt="2024-08-21T02:11:10.355" v="186" actId="1036"/>
          <ac:spMkLst>
            <pc:docMk/>
            <pc:sldMk cId="2221643108" sldId="806"/>
            <ac:spMk id="116" creationId="{4410AD4E-0B5F-4F1F-A364-5140BDD60A96}"/>
          </ac:spMkLst>
        </pc:spChg>
        <pc:spChg chg="mod">
          <ac:chgData name="Thomasina Donovan" userId="bbed45e5-899c-4b66-8cf2-80ab3f245b15" providerId="ADAL" clId="{B194AF4E-628E-43E5-8939-0EEA32ED1678}" dt="2024-08-21T02:11:10.355" v="186" actId="1036"/>
          <ac:spMkLst>
            <pc:docMk/>
            <pc:sldMk cId="2221643108" sldId="806"/>
            <ac:spMk id="117" creationId="{979E05FC-6EFD-7C8A-4C9C-DC7A20B7D573}"/>
          </ac:spMkLst>
        </pc:spChg>
        <pc:spChg chg="mod">
          <ac:chgData name="Thomasina Donovan" userId="bbed45e5-899c-4b66-8cf2-80ab3f245b15" providerId="ADAL" clId="{B194AF4E-628E-43E5-8939-0EEA32ED1678}" dt="2024-08-21T02:11:10.355" v="186" actId="1036"/>
          <ac:spMkLst>
            <pc:docMk/>
            <pc:sldMk cId="2221643108" sldId="806"/>
            <ac:spMk id="118" creationId="{95956B8A-5DFB-1E4C-C093-E05E2E30D2B0}"/>
          </ac:spMkLst>
        </pc:spChg>
        <pc:spChg chg="mod">
          <ac:chgData name="Thomasina Donovan" userId="bbed45e5-899c-4b66-8cf2-80ab3f245b15" providerId="ADAL" clId="{B194AF4E-628E-43E5-8939-0EEA32ED1678}" dt="2024-08-21T02:11:10.355" v="186" actId="1036"/>
          <ac:spMkLst>
            <pc:docMk/>
            <pc:sldMk cId="2221643108" sldId="806"/>
            <ac:spMk id="119" creationId="{DCDE2FC9-EC54-BAC7-0212-3FB0F7AFCE41}"/>
          </ac:spMkLst>
        </pc:spChg>
        <pc:spChg chg="mod">
          <ac:chgData name="Thomasina Donovan" userId="bbed45e5-899c-4b66-8cf2-80ab3f245b15" providerId="ADAL" clId="{B194AF4E-628E-43E5-8939-0EEA32ED1678}" dt="2024-08-21T02:11:10.355" v="186" actId="1036"/>
          <ac:spMkLst>
            <pc:docMk/>
            <pc:sldMk cId="2221643108" sldId="806"/>
            <ac:spMk id="120" creationId="{BBE10211-9B5E-8194-8916-D5E20DF080C0}"/>
          </ac:spMkLst>
        </pc:spChg>
        <pc:spChg chg="mod">
          <ac:chgData name="Thomasina Donovan" userId="bbed45e5-899c-4b66-8cf2-80ab3f245b15" providerId="ADAL" clId="{B194AF4E-628E-43E5-8939-0EEA32ED1678}" dt="2024-08-21T02:11:10.355" v="186" actId="1036"/>
          <ac:spMkLst>
            <pc:docMk/>
            <pc:sldMk cId="2221643108" sldId="806"/>
            <ac:spMk id="121" creationId="{BBCB90A9-2877-33C8-6542-D511DE8F12AE}"/>
          </ac:spMkLst>
        </pc:spChg>
        <pc:spChg chg="mod">
          <ac:chgData name="Thomasina Donovan" userId="bbed45e5-899c-4b66-8cf2-80ab3f245b15" providerId="ADAL" clId="{B194AF4E-628E-43E5-8939-0EEA32ED1678}" dt="2024-08-21T02:11:10.355" v="186" actId="1036"/>
          <ac:spMkLst>
            <pc:docMk/>
            <pc:sldMk cId="2221643108" sldId="806"/>
            <ac:spMk id="122" creationId="{787C695A-C812-0624-42AC-00E1684EEA64}"/>
          </ac:spMkLst>
        </pc:spChg>
        <pc:spChg chg="mod">
          <ac:chgData name="Thomasina Donovan" userId="bbed45e5-899c-4b66-8cf2-80ab3f245b15" providerId="ADAL" clId="{B194AF4E-628E-43E5-8939-0EEA32ED1678}" dt="2024-08-21T02:11:10.355" v="186" actId="1036"/>
          <ac:spMkLst>
            <pc:docMk/>
            <pc:sldMk cId="2221643108" sldId="806"/>
            <ac:spMk id="123" creationId="{F6E7BEE4-01C2-DEA7-D47E-A609B79858F4}"/>
          </ac:spMkLst>
        </pc:spChg>
        <pc:spChg chg="mod">
          <ac:chgData name="Thomasina Donovan" userId="bbed45e5-899c-4b66-8cf2-80ab3f245b15" providerId="ADAL" clId="{B194AF4E-628E-43E5-8939-0EEA32ED1678}" dt="2024-08-21T02:11:10.355" v="186" actId="1036"/>
          <ac:spMkLst>
            <pc:docMk/>
            <pc:sldMk cId="2221643108" sldId="806"/>
            <ac:spMk id="124" creationId="{3C90B2D7-6558-A11D-53B1-0168433F5F95}"/>
          </ac:spMkLst>
        </pc:spChg>
        <pc:spChg chg="mod">
          <ac:chgData name="Thomasina Donovan" userId="bbed45e5-899c-4b66-8cf2-80ab3f245b15" providerId="ADAL" clId="{B194AF4E-628E-43E5-8939-0EEA32ED1678}" dt="2024-08-21T02:11:10.355" v="186" actId="1036"/>
          <ac:spMkLst>
            <pc:docMk/>
            <pc:sldMk cId="2221643108" sldId="806"/>
            <ac:spMk id="125" creationId="{B6B655F6-F829-5D39-5323-91606F2EA7A8}"/>
          </ac:spMkLst>
        </pc:spChg>
        <pc:spChg chg="mod">
          <ac:chgData name="Thomasina Donovan" userId="bbed45e5-899c-4b66-8cf2-80ab3f245b15" providerId="ADAL" clId="{B194AF4E-628E-43E5-8939-0EEA32ED1678}" dt="2024-08-21T02:11:10.355" v="186" actId="1036"/>
          <ac:spMkLst>
            <pc:docMk/>
            <pc:sldMk cId="2221643108" sldId="806"/>
            <ac:spMk id="126" creationId="{5CA2C129-FED4-50F8-D3BA-98E7B28CAAEA}"/>
          </ac:spMkLst>
        </pc:spChg>
        <pc:spChg chg="mod">
          <ac:chgData name="Thomasina Donovan" userId="bbed45e5-899c-4b66-8cf2-80ab3f245b15" providerId="ADAL" clId="{B194AF4E-628E-43E5-8939-0EEA32ED1678}" dt="2024-08-21T02:11:10.355" v="186" actId="1036"/>
          <ac:spMkLst>
            <pc:docMk/>
            <pc:sldMk cId="2221643108" sldId="806"/>
            <ac:spMk id="127" creationId="{F04F8B92-AB18-0467-261B-06B3EAE90E19}"/>
          </ac:spMkLst>
        </pc:spChg>
        <pc:spChg chg="mod">
          <ac:chgData name="Thomasina Donovan" userId="bbed45e5-899c-4b66-8cf2-80ab3f245b15" providerId="ADAL" clId="{B194AF4E-628E-43E5-8939-0EEA32ED1678}" dt="2024-08-21T02:11:10.355" v="186" actId="1036"/>
          <ac:spMkLst>
            <pc:docMk/>
            <pc:sldMk cId="2221643108" sldId="806"/>
            <ac:spMk id="128" creationId="{A8442306-0240-662F-57FC-13A0D5AD2651}"/>
          </ac:spMkLst>
        </pc:spChg>
        <pc:spChg chg="mod">
          <ac:chgData name="Thomasina Donovan" userId="bbed45e5-899c-4b66-8cf2-80ab3f245b15" providerId="ADAL" clId="{B194AF4E-628E-43E5-8939-0EEA32ED1678}" dt="2024-08-21T02:11:10.355" v="186" actId="1036"/>
          <ac:spMkLst>
            <pc:docMk/>
            <pc:sldMk cId="2221643108" sldId="806"/>
            <ac:spMk id="129" creationId="{5E86ED9F-80EF-A82A-2271-3C2ACDFE852B}"/>
          </ac:spMkLst>
        </pc:spChg>
        <pc:spChg chg="mod">
          <ac:chgData name="Thomasina Donovan" userId="bbed45e5-899c-4b66-8cf2-80ab3f245b15" providerId="ADAL" clId="{B194AF4E-628E-43E5-8939-0EEA32ED1678}" dt="2024-08-21T02:11:10.355" v="186" actId="1036"/>
          <ac:spMkLst>
            <pc:docMk/>
            <pc:sldMk cId="2221643108" sldId="806"/>
            <ac:spMk id="130" creationId="{55A93D04-293C-E3F1-AE46-21E59A624DC9}"/>
          </ac:spMkLst>
        </pc:spChg>
        <pc:spChg chg="mod">
          <ac:chgData name="Thomasina Donovan" userId="bbed45e5-899c-4b66-8cf2-80ab3f245b15" providerId="ADAL" clId="{B194AF4E-628E-43E5-8939-0EEA32ED1678}" dt="2024-08-21T02:11:10.355" v="186" actId="1036"/>
          <ac:spMkLst>
            <pc:docMk/>
            <pc:sldMk cId="2221643108" sldId="806"/>
            <ac:spMk id="131" creationId="{386F08AC-BF4D-7F85-D1DA-18BB39F5EA81}"/>
          </ac:spMkLst>
        </pc:spChg>
        <pc:spChg chg="mod">
          <ac:chgData name="Thomasina Donovan" userId="bbed45e5-899c-4b66-8cf2-80ab3f245b15" providerId="ADAL" clId="{B194AF4E-628E-43E5-8939-0EEA32ED1678}" dt="2024-08-21T02:11:10.355" v="186" actId="1036"/>
          <ac:spMkLst>
            <pc:docMk/>
            <pc:sldMk cId="2221643108" sldId="806"/>
            <ac:spMk id="132" creationId="{4195B925-8734-6A55-A78A-8B0C4E8C6FFB}"/>
          </ac:spMkLst>
        </pc:spChg>
        <pc:spChg chg="mod">
          <ac:chgData name="Thomasina Donovan" userId="bbed45e5-899c-4b66-8cf2-80ab3f245b15" providerId="ADAL" clId="{B194AF4E-628E-43E5-8939-0EEA32ED1678}" dt="2024-08-21T02:11:10.355" v="186" actId="1036"/>
          <ac:spMkLst>
            <pc:docMk/>
            <pc:sldMk cId="2221643108" sldId="806"/>
            <ac:spMk id="133" creationId="{4CCCB5CA-499F-294D-169B-29C3E4DD2538}"/>
          </ac:spMkLst>
        </pc:spChg>
        <pc:spChg chg="add mod">
          <ac:chgData name="Thomasina Donovan" userId="bbed45e5-899c-4b66-8cf2-80ab3f245b15" providerId="ADAL" clId="{B194AF4E-628E-43E5-8939-0EEA32ED1678}" dt="2024-08-21T02:03:21.743" v="36" actId="1036"/>
          <ac:spMkLst>
            <pc:docMk/>
            <pc:sldMk cId="2221643108" sldId="806"/>
            <ac:spMk id="135" creationId="{74E1FA5B-2FE6-2B34-6B7F-EF335FAE67BC}"/>
          </ac:spMkLst>
        </pc:spChg>
        <pc:graphicFrameChg chg="add mod">
          <ac:chgData name="Thomasina Donovan" userId="bbed45e5-899c-4b66-8cf2-80ab3f245b15" providerId="ADAL" clId="{B194AF4E-628E-43E5-8939-0EEA32ED1678}" dt="2024-08-21T02:10:37.272" v="173"/>
          <ac:graphicFrameMkLst>
            <pc:docMk/>
            <pc:sldMk cId="2221643108" sldId="806"/>
            <ac:graphicFrameMk id="136" creationId="{8DEE2979-0F53-1FA6-B3CB-217EB6DA5841}"/>
          </ac:graphicFrameMkLst>
        </pc:graphicFrameChg>
        <pc:picChg chg="add mod">
          <ac:chgData name="Thomasina Donovan" userId="bbed45e5-899c-4b66-8cf2-80ab3f245b15" providerId="ADAL" clId="{B194AF4E-628E-43E5-8939-0EEA32ED1678}" dt="2024-08-21T02:03:21.743" v="36" actId="1036"/>
          <ac:picMkLst>
            <pc:docMk/>
            <pc:sldMk cId="2221643108" sldId="806"/>
            <ac:picMk id="134" creationId="{9C133E39-8EB4-B001-23C1-E7B3714068EC}"/>
          </ac:picMkLst>
        </pc:picChg>
      </pc:sldChg>
      <pc:sldChg chg="addSp modSp mod ord">
        <pc:chgData name="Thomasina Donovan" userId="bbed45e5-899c-4b66-8cf2-80ab3f245b15" providerId="ADAL" clId="{B194AF4E-628E-43E5-8939-0EEA32ED1678}" dt="2024-08-21T03:26:35.997" v="278" actId="12788"/>
        <pc:sldMkLst>
          <pc:docMk/>
          <pc:sldMk cId="2350205483" sldId="807"/>
        </pc:sldMkLst>
        <pc:spChg chg="mod">
          <ac:chgData name="Thomasina Donovan" userId="bbed45e5-899c-4b66-8cf2-80ab3f245b15" providerId="ADAL" clId="{B194AF4E-628E-43E5-8939-0EEA32ED1678}" dt="2024-08-21T03:26:31.904" v="277" actId="12788"/>
          <ac:spMkLst>
            <pc:docMk/>
            <pc:sldMk cId="2350205483" sldId="807"/>
            <ac:spMk id="6" creationId="{EE04F6D0-510B-7A86-4A88-BD4CE1E173A6}"/>
          </ac:spMkLst>
        </pc:spChg>
        <pc:spChg chg="add mod">
          <ac:chgData name="Thomasina Donovan" userId="bbed45e5-899c-4b66-8cf2-80ab3f245b15" providerId="ADAL" clId="{B194AF4E-628E-43E5-8939-0EEA32ED1678}" dt="2024-08-21T02:04:33.978" v="40"/>
          <ac:spMkLst>
            <pc:docMk/>
            <pc:sldMk cId="2350205483" sldId="807"/>
            <ac:spMk id="9" creationId="{FA03D67B-ACE4-BCBB-6AF0-44D638AB41CC}"/>
          </ac:spMkLst>
        </pc:spChg>
        <pc:graphicFrameChg chg="mod">
          <ac:chgData name="Thomasina Donovan" userId="bbed45e5-899c-4b66-8cf2-80ab3f245b15" providerId="ADAL" clId="{B194AF4E-628E-43E5-8939-0EEA32ED1678}" dt="2024-08-21T03:26:35.997" v="278" actId="12788"/>
          <ac:graphicFrameMkLst>
            <pc:docMk/>
            <pc:sldMk cId="2350205483" sldId="807"/>
            <ac:graphicFrameMk id="5" creationId="{188AD6C8-AAAA-40A5-B407-FAFD261B597D}"/>
          </ac:graphicFrameMkLst>
        </pc:graphicFrameChg>
        <pc:graphicFrameChg chg="add mod">
          <ac:chgData name="Thomasina Donovan" userId="bbed45e5-899c-4b66-8cf2-80ab3f245b15" providerId="ADAL" clId="{B194AF4E-628E-43E5-8939-0EEA32ED1678}" dt="2024-08-21T02:10:45.076" v="175"/>
          <ac:graphicFrameMkLst>
            <pc:docMk/>
            <pc:sldMk cId="2350205483" sldId="807"/>
            <ac:graphicFrameMk id="10" creationId="{795EF543-8F50-6D83-4FA8-9077351130B8}"/>
          </ac:graphicFrameMkLst>
        </pc:graphicFrameChg>
        <pc:picChg chg="add mod">
          <ac:chgData name="Thomasina Donovan" userId="bbed45e5-899c-4b66-8cf2-80ab3f245b15" providerId="ADAL" clId="{B194AF4E-628E-43E5-8939-0EEA32ED1678}" dt="2024-08-21T02:04:33.978" v="40"/>
          <ac:picMkLst>
            <pc:docMk/>
            <pc:sldMk cId="2350205483" sldId="807"/>
            <ac:picMk id="8" creationId="{436BE870-13EB-426B-28A0-4EFAC41A625D}"/>
          </ac:picMkLst>
        </pc:picChg>
      </pc:sldChg>
      <pc:sldChg chg="addSp delSp modSp add mod modAnim">
        <pc:chgData name="Thomasina Donovan" userId="bbed45e5-899c-4b66-8cf2-80ab3f245b15" providerId="ADAL" clId="{B194AF4E-628E-43E5-8939-0EEA32ED1678}" dt="2024-08-21T04:49:30.173" v="305" actId="27636"/>
        <pc:sldMkLst>
          <pc:docMk/>
          <pc:sldMk cId="1181151057" sldId="808"/>
        </pc:sldMkLst>
        <pc:spChg chg="mod">
          <ac:chgData name="Thomasina Donovan" userId="bbed45e5-899c-4b66-8cf2-80ab3f245b15" providerId="ADAL" clId="{B194AF4E-628E-43E5-8939-0EEA32ED1678}" dt="2024-08-21T01:59:23.785" v="17" actId="6549"/>
          <ac:spMkLst>
            <pc:docMk/>
            <pc:sldMk cId="1181151057" sldId="808"/>
            <ac:spMk id="2" creationId="{D2F8199F-5699-4ACA-B6EB-7C273EFAE235}"/>
          </ac:spMkLst>
        </pc:spChg>
        <pc:spChg chg="del">
          <ac:chgData name="Thomasina Donovan" userId="bbed45e5-899c-4b66-8cf2-80ab3f245b15" providerId="ADAL" clId="{B194AF4E-628E-43E5-8939-0EEA32ED1678}" dt="2024-08-21T01:59:00.475" v="9" actId="478"/>
          <ac:spMkLst>
            <pc:docMk/>
            <pc:sldMk cId="1181151057" sldId="808"/>
            <ac:spMk id="5" creationId="{FE893D71-92F2-448D-629A-9CFE00EDFDF5}"/>
          </ac:spMkLst>
        </pc:spChg>
        <pc:spChg chg="add mod">
          <ac:chgData name="Thomasina Donovan" userId="bbed45e5-899c-4b66-8cf2-80ab3f245b15" providerId="ADAL" clId="{B194AF4E-628E-43E5-8939-0EEA32ED1678}" dt="2024-08-21T04:49:30.173" v="305" actId="27636"/>
          <ac:spMkLst>
            <pc:docMk/>
            <pc:sldMk cId="1181151057" sldId="808"/>
            <ac:spMk id="6" creationId="{2171F0BD-E6E0-FB34-6469-C1FA22DE76C2}"/>
          </ac:spMkLst>
        </pc:spChg>
      </pc:sldChg>
      <pc:sldChg chg="add del">
        <pc:chgData name="Thomasina Donovan" userId="bbed45e5-899c-4b66-8cf2-80ab3f245b15" providerId="ADAL" clId="{B194AF4E-628E-43E5-8939-0EEA32ED1678}" dt="2024-08-21T01:58:09.016" v="4" actId="47"/>
        <pc:sldMkLst>
          <pc:docMk/>
          <pc:sldMk cId="3421044226" sldId="808"/>
        </pc:sldMkLst>
      </pc:sldChg>
      <pc:sldChg chg="addSp delSp modSp add mod delAnim modAnim">
        <pc:chgData name="Thomasina Donovan" userId="bbed45e5-899c-4b66-8cf2-80ab3f245b15" providerId="ADAL" clId="{B194AF4E-628E-43E5-8939-0EEA32ED1678}" dt="2024-08-21T04:49:35.717" v="306"/>
        <pc:sldMkLst>
          <pc:docMk/>
          <pc:sldMk cId="4002704069" sldId="809"/>
        </pc:sldMkLst>
        <pc:spChg chg="add mod">
          <ac:chgData name="Thomasina Donovan" userId="bbed45e5-899c-4b66-8cf2-80ab3f245b15" providerId="ADAL" clId="{B194AF4E-628E-43E5-8939-0EEA32ED1678}" dt="2024-08-21T04:49:35.717" v="306"/>
          <ac:spMkLst>
            <pc:docMk/>
            <pc:sldMk cId="4002704069" sldId="809"/>
            <ac:spMk id="5" creationId="{ACE2E4F7-C921-D6D7-5EB6-CE5CC83CB446}"/>
          </ac:spMkLst>
        </pc:spChg>
        <pc:spChg chg="del">
          <ac:chgData name="Thomasina Donovan" userId="bbed45e5-899c-4b66-8cf2-80ab3f245b15" providerId="ADAL" clId="{B194AF4E-628E-43E5-8939-0EEA32ED1678}" dt="2024-08-21T02:13:15.587" v="194" actId="478"/>
          <ac:spMkLst>
            <pc:docMk/>
            <pc:sldMk cId="4002704069" sldId="809"/>
            <ac:spMk id="6" creationId="{2171F0BD-E6E0-FB34-6469-C1FA22DE76C2}"/>
          </ac:spMkLst>
        </pc:spChg>
        <pc:graphicFrameChg chg="mod modGraphic">
          <ac:chgData name="Thomasina Donovan" userId="bbed45e5-899c-4b66-8cf2-80ab3f245b15" providerId="ADAL" clId="{B194AF4E-628E-43E5-8939-0EEA32ED1678}" dt="2024-08-21T02:00:27.825" v="25" actId="113"/>
          <ac:graphicFrameMkLst>
            <pc:docMk/>
            <pc:sldMk cId="4002704069" sldId="809"/>
            <ac:graphicFrameMk id="3" creationId="{6892AFB6-381F-05D7-FD2B-E65E450B416C}"/>
          </ac:graphicFrameMkLst>
        </pc:graphicFrameChg>
      </pc:sldChg>
    </pc:docChg>
  </pc:docChgLst>
  <pc:docChgLst>
    <pc:chgData name="Thomasina Donovan" userId="bbed45e5-899c-4b66-8cf2-80ab3f245b15" providerId="ADAL" clId="{0749023D-1A8C-41D4-A52A-ACB78D0CEEB5}"/>
    <pc:docChg chg="undo redo custSel addSld delSld modSld">
      <pc:chgData name="Thomasina Donovan" userId="bbed45e5-899c-4b66-8cf2-80ab3f245b15" providerId="ADAL" clId="{0749023D-1A8C-41D4-A52A-ACB78D0CEEB5}" dt="2024-08-21T04:15:33.663" v="69" actId="113"/>
      <pc:docMkLst>
        <pc:docMk/>
      </pc:docMkLst>
      <pc:sldChg chg="modSp mod">
        <pc:chgData name="Thomasina Donovan" userId="bbed45e5-899c-4b66-8cf2-80ab3f245b15" providerId="ADAL" clId="{0749023D-1A8C-41D4-A52A-ACB78D0CEEB5}" dt="2024-08-21T03:41:57.339" v="17" actId="20577"/>
        <pc:sldMkLst>
          <pc:docMk/>
          <pc:sldMk cId="1168474759" sldId="304"/>
        </pc:sldMkLst>
        <pc:spChg chg="mod">
          <ac:chgData name="Thomasina Donovan" userId="bbed45e5-899c-4b66-8cf2-80ab3f245b15" providerId="ADAL" clId="{0749023D-1A8C-41D4-A52A-ACB78D0CEEB5}" dt="2024-08-21T03:41:57.339" v="17" actId="20577"/>
          <ac:spMkLst>
            <pc:docMk/>
            <pc:sldMk cId="1168474759" sldId="304"/>
            <ac:spMk id="5" creationId="{7ACF3609-B923-400A-AE84-620DF710B285}"/>
          </ac:spMkLst>
        </pc:spChg>
      </pc:sldChg>
      <pc:sldChg chg="addSp modSp mod modAnim">
        <pc:chgData name="Thomasina Donovan" userId="bbed45e5-899c-4b66-8cf2-80ab3f245b15" providerId="ADAL" clId="{0749023D-1A8C-41D4-A52A-ACB78D0CEEB5}" dt="2024-08-21T03:42:17.429" v="21" actId="1076"/>
        <pc:sldMkLst>
          <pc:docMk/>
          <pc:sldMk cId="3375967508" sldId="748"/>
        </pc:sldMkLst>
        <pc:spChg chg="mod">
          <ac:chgData name="Thomasina Donovan" userId="bbed45e5-899c-4b66-8cf2-80ab3f245b15" providerId="ADAL" clId="{0749023D-1A8C-41D4-A52A-ACB78D0CEEB5}" dt="2024-08-21T03:41:54.695" v="15" actId="1036"/>
          <ac:spMkLst>
            <pc:docMk/>
            <pc:sldMk cId="3375967508" sldId="748"/>
            <ac:spMk id="2" creationId="{A794F2E7-61E9-7228-0C52-D6F2201DFC79}"/>
          </ac:spMkLst>
        </pc:spChg>
        <pc:spChg chg="add mod">
          <ac:chgData name="Thomasina Donovan" userId="bbed45e5-899c-4b66-8cf2-80ab3f245b15" providerId="ADAL" clId="{0749023D-1A8C-41D4-A52A-ACB78D0CEEB5}" dt="2024-08-21T03:42:17.429" v="21" actId="1076"/>
          <ac:spMkLst>
            <pc:docMk/>
            <pc:sldMk cId="3375967508" sldId="748"/>
            <ac:spMk id="6" creationId="{1E5B3DBE-A49F-0D25-69FB-72ACEFAB21F6}"/>
          </ac:spMkLst>
        </pc:spChg>
      </pc:sldChg>
      <pc:sldChg chg="modAnim">
        <pc:chgData name="Thomasina Donovan" userId="bbed45e5-899c-4b66-8cf2-80ab3f245b15" providerId="ADAL" clId="{0749023D-1A8C-41D4-A52A-ACB78D0CEEB5}" dt="2024-08-21T03:47:42.948" v="22"/>
        <pc:sldMkLst>
          <pc:docMk/>
          <pc:sldMk cId="449063793" sldId="759"/>
        </pc:sldMkLst>
      </pc:sldChg>
      <pc:sldChg chg="del">
        <pc:chgData name="Thomasina Donovan" userId="bbed45e5-899c-4b66-8cf2-80ab3f245b15" providerId="ADAL" clId="{0749023D-1A8C-41D4-A52A-ACB78D0CEEB5}" dt="2024-08-21T04:13:37.190" v="52" actId="47"/>
        <pc:sldMkLst>
          <pc:docMk/>
          <pc:sldMk cId="841902882" sldId="766"/>
        </pc:sldMkLst>
      </pc:sldChg>
      <pc:sldChg chg="delSp modSp mod delAnim">
        <pc:chgData name="Thomasina Donovan" userId="bbed45e5-899c-4b66-8cf2-80ab3f245b15" providerId="ADAL" clId="{0749023D-1A8C-41D4-A52A-ACB78D0CEEB5}" dt="2024-08-21T04:14:32.446" v="65" actId="1036"/>
        <pc:sldMkLst>
          <pc:docMk/>
          <pc:sldMk cId="1604964608" sldId="775"/>
        </pc:sldMkLst>
        <pc:spChg chg="mod">
          <ac:chgData name="Thomasina Donovan" userId="bbed45e5-899c-4b66-8cf2-80ab3f245b15" providerId="ADAL" clId="{0749023D-1A8C-41D4-A52A-ACB78D0CEEB5}" dt="2024-08-21T04:14:32.446" v="65" actId="1036"/>
          <ac:spMkLst>
            <pc:docMk/>
            <pc:sldMk cId="1604964608" sldId="775"/>
            <ac:spMk id="3" creationId="{94331B37-DA96-F097-516B-72F8DD62349B}"/>
          </ac:spMkLst>
        </pc:spChg>
        <pc:spChg chg="del">
          <ac:chgData name="Thomasina Donovan" userId="bbed45e5-899c-4b66-8cf2-80ab3f245b15" providerId="ADAL" clId="{0749023D-1A8C-41D4-A52A-ACB78D0CEEB5}" dt="2024-08-21T04:14:07.668" v="54" actId="478"/>
          <ac:spMkLst>
            <pc:docMk/>
            <pc:sldMk cId="1604964608" sldId="775"/>
            <ac:spMk id="6" creationId="{68C0A186-5F29-0C50-3A0E-CBE6352F4765}"/>
          </ac:spMkLst>
        </pc:spChg>
        <pc:spChg chg="mod">
          <ac:chgData name="Thomasina Donovan" userId="bbed45e5-899c-4b66-8cf2-80ab3f245b15" providerId="ADAL" clId="{0749023D-1A8C-41D4-A52A-ACB78D0CEEB5}" dt="2024-08-21T04:14:22.366" v="56" actId="1076"/>
          <ac:spMkLst>
            <pc:docMk/>
            <pc:sldMk cId="1604964608" sldId="775"/>
            <ac:spMk id="17" creationId="{001CA191-F921-B71F-0168-E746E87F3878}"/>
          </ac:spMkLst>
        </pc:spChg>
        <pc:graphicFrameChg chg="del">
          <ac:chgData name="Thomasina Donovan" userId="bbed45e5-899c-4b66-8cf2-80ab3f245b15" providerId="ADAL" clId="{0749023D-1A8C-41D4-A52A-ACB78D0CEEB5}" dt="2024-08-21T04:14:04.698" v="53" actId="478"/>
          <ac:graphicFrameMkLst>
            <pc:docMk/>
            <pc:sldMk cId="1604964608" sldId="775"/>
            <ac:graphicFrameMk id="5" creationId="{AF19ECA8-2B23-CD7A-06EE-BA7CCDB00890}"/>
          </ac:graphicFrameMkLst>
        </pc:graphicFrameChg>
        <pc:cxnChg chg="mod">
          <ac:chgData name="Thomasina Donovan" userId="bbed45e5-899c-4b66-8cf2-80ab3f245b15" providerId="ADAL" clId="{0749023D-1A8C-41D4-A52A-ACB78D0CEEB5}" dt="2024-08-21T04:14:22.366" v="56" actId="1076"/>
          <ac:cxnSpMkLst>
            <pc:docMk/>
            <pc:sldMk cId="1604964608" sldId="775"/>
            <ac:cxnSpMk id="22" creationId="{36D4F362-BE0F-77FE-0221-8934431C0260}"/>
          </ac:cxnSpMkLst>
        </pc:cxnChg>
        <pc:cxnChg chg="mod">
          <ac:chgData name="Thomasina Donovan" userId="bbed45e5-899c-4b66-8cf2-80ab3f245b15" providerId="ADAL" clId="{0749023D-1A8C-41D4-A52A-ACB78D0CEEB5}" dt="2024-08-21T04:14:22.366" v="56" actId="1076"/>
          <ac:cxnSpMkLst>
            <pc:docMk/>
            <pc:sldMk cId="1604964608" sldId="775"/>
            <ac:cxnSpMk id="23" creationId="{41659B50-F5DE-FADA-FE4F-E501F92990AA}"/>
          </ac:cxnSpMkLst>
        </pc:cxnChg>
        <pc:cxnChg chg="mod">
          <ac:chgData name="Thomasina Donovan" userId="bbed45e5-899c-4b66-8cf2-80ab3f245b15" providerId="ADAL" clId="{0749023D-1A8C-41D4-A52A-ACB78D0CEEB5}" dt="2024-08-21T04:14:22.366" v="56" actId="1076"/>
          <ac:cxnSpMkLst>
            <pc:docMk/>
            <pc:sldMk cId="1604964608" sldId="775"/>
            <ac:cxnSpMk id="24" creationId="{03CA9144-D01E-8EDD-6B77-6DC2694FF20F}"/>
          </ac:cxnSpMkLst>
        </pc:cxnChg>
        <pc:cxnChg chg="mod">
          <ac:chgData name="Thomasina Donovan" userId="bbed45e5-899c-4b66-8cf2-80ab3f245b15" providerId="ADAL" clId="{0749023D-1A8C-41D4-A52A-ACB78D0CEEB5}" dt="2024-08-21T04:14:22.366" v="56" actId="1076"/>
          <ac:cxnSpMkLst>
            <pc:docMk/>
            <pc:sldMk cId="1604964608" sldId="775"/>
            <ac:cxnSpMk id="25" creationId="{D32D2705-5554-6826-8BB2-4F0BE7C5D51E}"/>
          </ac:cxnSpMkLst>
        </pc:cxnChg>
      </pc:sldChg>
      <pc:sldChg chg="del modAnim">
        <pc:chgData name="Thomasina Donovan" userId="bbed45e5-899c-4b66-8cf2-80ab3f245b15" providerId="ADAL" clId="{0749023D-1A8C-41D4-A52A-ACB78D0CEEB5}" dt="2024-08-21T04:12:45.630" v="24" actId="47"/>
        <pc:sldMkLst>
          <pc:docMk/>
          <pc:sldMk cId="3616246552" sldId="779"/>
        </pc:sldMkLst>
      </pc:sldChg>
      <pc:sldChg chg="modSp mod modAnim">
        <pc:chgData name="Thomasina Donovan" userId="bbed45e5-899c-4b66-8cf2-80ab3f245b15" providerId="ADAL" clId="{0749023D-1A8C-41D4-A52A-ACB78D0CEEB5}" dt="2024-08-21T04:13:02.239" v="51" actId="1036"/>
        <pc:sldMkLst>
          <pc:docMk/>
          <pc:sldMk cId="512387657" sldId="787"/>
        </pc:sldMkLst>
        <pc:spChg chg="mod">
          <ac:chgData name="Thomasina Donovan" userId="bbed45e5-899c-4b66-8cf2-80ab3f245b15" providerId="ADAL" clId="{0749023D-1A8C-41D4-A52A-ACB78D0CEEB5}" dt="2024-08-21T04:13:02.239" v="51" actId="1036"/>
          <ac:spMkLst>
            <pc:docMk/>
            <pc:sldMk cId="512387657" sldId="787"/>
            <ac:spMk id="3" creationId="{0CAF3E17-542C-9901-E461-0ABC6BF935F4}"/>
          </ac:spMkLst>
        </pc:spChg>
      </pc:sldChg>
      <pc:sldChg chg="modSp">
        <pc:chgData name="Thomasina Donovan" userId="bbed45e5-899c-4b66-8cf2-80ab3f245b15" providerId="ADAL" clId="{0749023D-1A8C-41D4-A52A-ACB78D0CEEB5}" dt="2024-08-21T04:15:33.663" v="69" actId="113"/>
        <pc:sldMkLst>
          <pc:docMk/>
          <pc:sldMk cId="3385008011" sldId="794"/>
        </pc:sldMkLst>
        <pc:spChg chg="mod">
          <ac:chgData name="Thomasina Donovan" userId="bbed45e5-899c-4b66-8cf2-80ab3f245b15" providerId="ADAL" clId="{0749023D-1A8C-41D4-A52A-ACB78D0CEEB5}" dt="2024-08-21T04:15:33.663" v="69" actId="113"/>
          <ac:spMkLst>
            <pc:docMk/>
            <pc:sldMk cId="3385008011" sldId="794"/>
            <ac:spMk id="70" creationId="{6696A701-6A80-69D0-D3C6-AEEBEB354E5E}"/>
          </ac:spMkLst>
        </pc:spChg>
      </pc:sldChg>
      <pc:sldChg chg="modSp add modAnim">
        <pc:chgData name="Thomasina Donovan" userId="bbed45e5-899c-4b66-8cf2-80ab3f245b15" providerId="ADAL" clId="{0749023D-1A8C-41D4-A52A-ACB78D0CEEB5}" dt="2024-08-21T04:15:26.166" v="68" actId="113"/>
        <pc:sldMkLst>
          <pc:docMk/>
          <pc:sldMk cId="2123642966" sldId="810"/>
        </pc:sldMkLst>
        <pc:spChg chg="mod">
          <ac:chgData name="Thomasina Donovan" userId="bbed45e5-899c-4b66-8cf2-80ab3f245b15" providerId="ADAL" clId="{0749023D-1A8C-41D4-A52A-ACB78D0CEEB5}" dt="2024-08-21T04:15:26.166" v="68" actId="113"/>
          <ac:spMkLst>
            <pc:docMk/>
            <pc:sldMk cId="2123642966" sldId="810"/>
            <ac:spMk id="70" creationId="{6696A701-6A80-69D0-D3C6-AEEBEB354E5E}"/>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https://connectqutedu-my.sharepoint.com/personal/n10978011_qut_edu_au/Documents/Documents/PhD%20Studies/Study%204-%20Pilot/Case%20studies/All_CaseStudies_Cost-IS_V0.2.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connectqutedu-my.sharepoint.com/personal/n10978011_qut_edu_au/Documents/Documents/PhD%20Studies/Study%204-%20Pilot/Case%20studies/All_CaseStudies_Cost-IS_V0.2.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https://connectqutedu-my.sharepoint.com/personal/n10978011_qut_edu_au/Documents/Documents/Learning/Conferences/ISRW/Workshop_Activity_Answers_and_Cost-IS_v1.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n-US" sz="1400" b="0" i="0" u="none" strike="noStrike" kern="1200" spc="0" baseline="0">
                <a:solidFill>
                  <a:sysClr val="windowText" lastClr="000000"/>
                </a:solidFill>
                <a:latin typeface="+mn-lt"/>
                <a:ea typeface="+mn-ea"/>
                <a:cs typeface="+mn-cs"/>
              </a:defRPr>
            </a:pPr>
            <a:r>
              <a:rPr lang="en-AU" sz="1200" dirty="0"/>
              <a:t>Implementation strategies organised into ERIC clusters</a:t>
            </a:r>
          </a:p>
        </c:rich>
      </c:tx>
      <c:overlay val="0"/>
      <c:spPr>
        <a:noFill/>
        <a:ln>
          <a:noFill/>
        </a:ln>
        <a:effectLst/>
      </c:spPr>
      <c:txPr>
        <a:bodyPr rot="0" spcFirstLastPara="1" vertOverflow="ellipsis" vert="horz" wrap="square" anchor="ctr" anchorCtr="1"/>
        <a:lstStyle/>
        <a:p>
          <a:pPr>
            <a:defRPr lang="en-US" sz="1400" b="0" i="0" u="none" strike="noStrike" kern="1200" spc="0" baseline="0">
              <a:solidFill>
                <a:sysClr val="windowText" lastClr="000000"/>
              </a:solidFill>
              <a:latin typeface="+mn-lt"/>
              <a:ea typeface="+mn-ea"/>
              <a:cs typeface="+mn-cs"/>
            </a:defRPr>
          </a:pPr>
          <a:endParaRPr lang="en-US"/>
        </a:p>
      </c:txPr>
    </c:title>
    <c:autoTitleDeleted val="0"/>
    <c:plotArea>
      <c:layout/>
      <c:barChart>
        <c:barDir val="col"/>
        <c:grouping val="percentStacked"/>
        <c:varyColors val="0"/>
        <c:ser>
          <c:idx val="0"/>
          <c:order val="0"/>
          <c:tx>
            <c:strRef>
              <c:f>'[All_CaseStudies_Cost-IS_V0.2.xlsx]strategies'!$B$10</c:f>
              <c:strCache>
                <c:ptCount val="1"/>
                <c:pt idx="0">
                  <c:v>Provide interactive assistance</c:v>
                </c:pt>
              </c:strCache>
            </c:strRef>
          </c:tx>
          <c:spPr>
            <a:solidFill>
              <a:srgbClr val="50AD9F"/>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en-US" sz="1000" b="0" i="0" u="none" strike="noStrike" kern="1200" baseline="0">
                    <a:solidFill>
                      <a:sysClr val="windowText" lastClr="000000"/>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'[All_CaseStudies_Cost-IS_V0.2.xlsx]strategies'!$A$11:$A$14</c:f>
              <c:strCache>
                <c:ptCount val="4"/>
                <c:pt idx="0">
                  <c:v>Case study A</c:v>
                </c:pt>
                <c:pt idx="1">
                  <c:v>Case study B</c:v>
                </c:pt>
                <c:pt idx="2">
                  <c:v>Case study C</c:v>
                </c:pt>
                <c:pt idx="3">
                  <c:v>Combined</c:v>
                </c:pt>
              </c:strCache>
            </c:strRef>
          </c:cat>
          <c:val>
            <c:numRef>
              <c:f>'[All_CaseStudies_Cost-IS_V0.2.xlsx]strategies'!$B$11:$B$14</c:f>
              <c:numCache>
                <c:formatCode>0%</c:formatCode>
                <c:ptCount val="4"/>
                <c:pt idx="0">
                  <c:v>0.86956036320706487</c:v>
                </c:pt>
                <c:pt idx="1">
                  <c:v>0.5210761986735909</c:v>
                </c:pt>
                <c:pt idx="2">
                  <c:v>0.30684213337022909</c:v>
                </c:pt>
                <c:pt idx="3">
                  <c:v>0.56283189635747877</c:v>
                </c:pt>
              </c:numCache>
            </c:numRef>
          </c:val>
          <c:extLst>
            <c:ext xmlns:c16="http://schemas.microsoft.com/office/drawing/2014/chart" uri="{C3380CC4-5D6E-409C-BE32-E72D297353CC}">
              <c16:uniqueId val="{00000000-DF8F-490C-A7F3-5AAB3322DB6A}"/>
            </c:ext>
          </c:extLst>
        </c:ser>
        <c:ser>
          <c:idx val="1"/>
          <c:order val="1"/>
          <c:tx>
            <c:strRef>
              <c:f>'[All_CaseStudies_Cost-IS_V0.2.xlsx]strategies'!$C$10</c:f>
              <c:strCache>
                <c:ptCount val="1"/>
                <c:pt idx="0">
                  <c:v>Develop stakeholder interrelationships</c:v>
                </c:pt>
              </c:strCache>
            </c:strRef>
          </c:tx>
          <c:spPr>
            <a:solidFill>
              <a:srgbClr val="E9C716"/>
            </a:solidFill>
            <a:ln>
              <a:noFill/>
            </a:ln>
            <a:effectLst/>
          </c:spPr>
          <c:invertIfNegative val="0"/>
          <c:dLbls>
            <c:dLbl>
              <c:idx val="0"/>
              <c:delete val="1"/>
              <c:extLst>
                <c:ext xmlns:c15="http://schemas.microsoft.com/office/drawing/2012/chart" uri="{CE6537A1-D6FC-4f65-9D91-7224C49458BB}"/>
                <c:ext xmlns:c16="http://schemas.microsoft.com/office/drawing/2014/chart" uri="{C3380CC4-5D6E-409C-BE32-E72D297353CC}">
                  <c16:uniqueId val="{00000001-DF8F-490C-A7F3-5AAB3322DB6A}"/>
                </c:ext>
              </c:extLst>
            </c:dLbl>
            <c:spPr>
              <a:noFill/>
              <a:ln>
                <a:noFill/>
              </a:ln>
              <a:effectLst/>
            </c:spPr>
            <c:txPr>
              <a:bodyPr rot="0" spcFirstLastPara="1" vertOverflow="ellipsis" vert="horz" wrap="square" lIns="38100" tIns="19050" rIns="38100" bIns="19050" anchor="ctr" anchorCtr="1">
                <a:spAutoFit/>
              </a:bodyPr>
              <a:lstStyle/>
              <a:p>
                <a:pPr>
                  <a:defRPr lang="en-US" sz="1000" b="0" i="0" u="none" strike="noStrike" kern="1200" baseline="0">
                    <a:solidFill>
                      <a:sysClr val="windowText" lastClr="000000"/>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'[All_CaseStudies_Cost-IS_V0.2.xlsx]strategies'!$A$11:$A$14</c:f>
              <c:strCache>
                <c:ptCount val="4"/>
                <c:pt idx="0">
                  <c:v>Case study A</c:v>
                </c:pt>
                <c:pt idx="1">
                  <c:v>Case study B</c:v>
                </c:pt>
                <c:pt idx="2">
                  <c:v>Case study C</c:v>
                </c:pt>
                <c:pt idx="3">
                  <c:v>Combined</c:v>
                </c:pt>
              </c:strCache>
            </c:strRef>
          </c:cat>
          <c:val>
            <c:numRef>
              <c:f>'[All_CaseStudies_Cost-IS_V0.2.xlsx]strategies'!$C$11:$C$14</c:f>
              <c:numCache>
                <c:formatCode>0%</c:formatCode>
                <c:ptCount val="4"/>
                <c:pt idx="0">
                  <c:v>0</c:v>
                </c:pt>
                <c:pt idx="1">
                  <c:v>0.28955504798564324</c:v>
                </c:pt>
                <c:pt idx="2">
                  <c:v>0.21648562453784287</c:v>
                </c:pt>
                <c:pt idx="3">
                  <c:v>0.17448995135798318</c:v>
                </c:pt>
              </c:numCache>
            </c:numRef>
          </c:val>
          <c:extLst>
            <c:ext xmlns:c16="http://schemas.microsoft.com/office/drawing/2014/chart" uri="{C3380CC4-5D6E-409C-BE32-E72D297353CC}">
              <c16:uniqueId val="{00000002-DF8F-490C-A7F3-5AAB3322DB6A}"/>
            </c:ext>
          </c:extLst>
        </c:ser>
        <c:ser>
          <c:idx val="2"/>
          <c:order val="2"/>
          <c:tx>
            <c:strRef>
              <c:f>'[All_CaseStudies_Cost-IS_V0.2.xlsx]strategies'!$D$10</c:f>
              <c:strCache>
                <c:ptCount val="1"/>
                <c:pt idx="0">
                  <c:v>Use evaluative and iterative strategies</c:v>
                </c:pt>
              </c:strCache>
            </c:strRef>
          </c:tx>
          <c:spPr>
            <a:solidFill>
              <a:srgbClr val="BC272D"/>
            </a:solidFill>
            <a:ln>
              <a:noFill/>
            </a:ln>
            <a:effectLst/>
          </c:spPr>
          <c:invertIfNegative val="0"/>
          <c:dLbls>
            <c:dLbl>
              <c:idx val="1"/>
              <c:delete val="1"/>
              <c:extLst>
                <c:ext xmlns:c15="http://schemas.microsoft.com/office/drawing/2012/chart" uri="{CE6537A1-D6FC-4f65-9D91-7224C49458BB}"/>
                <c:ext xmlns:c16="http://schemas.microsoft.com/office/drawing/2014/chart" uri="{C3380CC4-5D6E-409C-BE32-E72D297353CC}">
                  <c16:uniqueId val="{00000003-DF8F-490C-A7F3-5AAB3322DB6A}"/>
                </c:ext>
              </c:extLst>
            </c:dLbl>
            <c:spPr>
              <a:noFill/>
              <a:ln>
                <a:noFill/>
              </a:ln>
              <a:effectLst/>
            </c:spPr>
            <c:txPr>
              <a:bodyPr rot="0" spcFirstLastPara="1" vertOverflow="ellipsis" vert="horz" wrap="square" lIns="38100" tIns="19050" rIns="38100" bIns="19050" anchor="ctr" anchorCtr="1">
                <a:spAutoFit/>
              </a:bodyPr>
              <a:lstStyle/>
              <a:p>
                <a:pPr>
                  <a:defRPr lang="en-US" sz="1000" b="0" i="0" u="none" strike="noStrike" kern="1200" baseline="0">
                    <a:solidFill>
                      <a:sysClr val="windowText" lastClr="000000"/>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'[All_CaseStudies_Cost-IS_V0.2.xlsx]strategies'!$A$11:$A$14</c:f>
              <c:strCache>
                <c:ptCount val="4"/>
                <c:pt idx="0">
                  <c:v>Case study A</c:v>
                </c:pt>
                <c:pt idx="1">
                  <c:v>Case study B</c:v>
                </c:pt>
                <c:pt idx="2">
                  <c:v>Case study C</c:v>
                </c:pt>
                <c:pt idx="3">
                  <c:v>Combined</c:v>
                </c:pt>
              </c:strCache>
            </c:strRef>
          </c:cat>
          <c:val>
            <c:numRef>
              <c:f>'[All_CaseStudies_Cost-IS_V0.2.xlsx]strategies'!$D$11:$D$14</c:f>
              <c:numCache>
                <c:formatCode>0%</c:formatCode>
                <c:ptCount val="4"/>
                <c:pt idx="0">
                  <c:v>0.13043963679293519</c:v>
                </c:pt>
                <c:pt idx="1">
                  <c:v>0</c:v>
                </c:pt>
                <c:pt idx="2">
                  <c:v>0.38407971053870849</c:v>
                </c:pt>
                <c:pt idx="3">
                  <c:v>0.1642433779864283</c:v>
                </c:pt>
              </c:numCache>
            </c:numRef>
          </c:val>
          <c:extLst>
            <c:ext xmlns:c16="http://schemas.microsoft.com/office/drawing/2014/chart" uri="{C3380CC4-5D6E-409C-BE32-E72D297353CC}">
              <c16:uniqueId val="{00000004-DF8F-490C-A7F3-5AAB3322DB6A}"/>
            </c:ext>
          </c:extLst>
        </c:ser>
        <c:ser>
          <c:idx val="3"/>
          <c:order val="3"/>
          <c:tx>
            <c:strRef>
              <c:f>'[All_CaseStudies_Cost-IS_V0.2.xlsx]strategies'!$E$10</c:f>
              <c:strCache>
                <c:ptCount val="1"/>
                <c:pt idx="0">
                  <c:v>Adapt and tailor to context</c:v>
                </c:pt>
              </c:strCache>
            </c:strRef>
          </c:tx>
          <c:spPr>
            <a:solidFill>
              <a:srgbClr val="A559AA"/>
            </a:solidFill>
            <a:ln>
              <a:noFill/>
            </a:ln>
            <a:effectLst/>
          </c:spPr>
          <c:invertIfNegative val="0"/>
          <c:dLbls>
            <c:dLbl>
              <c:idx val="0"/>
              <c:delete val="1"/>
              <c:extLst>
                <c:ext xmlns:c15="http://schemas.microsoft.com/office/drawing/2012/chart" uri="{CE6537A1-D6FC-4f65-9D91-7224C49458BB}"/>
                <c:ext xmlns:c16="http://schemas.microsoft.com/office/drawing/2014/chart" uri="{C3380CC4-5D6E-409C-BE32-E72D297353CC}">
                  <c16:uniqueId val="{00000005-DF8F-490C-A7F3-5AAB3322DB6A}"/>
                </c:ext>
              </c:extLst>
            </c:dLbl>
            <c:spPr>
              <a:noFill/>
              <a:ln>
                <a:noFill/>
              </a:ln>
              <a:effectLst/>
            </c:spPr>
            <c:txPr>
              <a:bodyPr rot="0" spcFirstLastPara="1" vertOverflow="ellipsis" vert="horz" wrap="square" lIns="38100" tIns="19050" rIns="38100" bIns="19050" anchor="ctr" anchorCtr="1">
                <a:spAutoFit/>
              </a:bodyPr>
              <a:lstStyle/>
              <a:p>
                <a:pPr>
                  <a:defRPr lang="en-US" sz="1000" b="0" i="0" u="none" strike="noStrike" kern="1200" baseline="0">
                    <a:solidFill>
                      <a:sysClr val="windowText" lastClr="000000"/>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'[All_CaseStudies_Cost-IS_V0.2.xlsx]strategies'!$A$11:$A$14</c:f>
              <c:strCache>
                <c:ptCount val="4"/>
                <c:pt idx="0">
                  <c:v>Case study A</c:v>
                </c:pt>
                <c:pt idx="1">
                  <c:v>Case study B</c:v>
                </c:pt>
                <c:pt idx="2">
                  <c:v>Case study C</c:v>
                </c:pt>
                <c:pt idx="3">
                  <c:v>Combined</c:v>
                </c:pt>
              </c:strCache>
            </c:strRef>
          </c:cat>
          <c:val>
            <c:numRef>
              <c:f>'[All_CaseStudies_Cost-IS_V0.2.xlsx]strategies'!$E$11:$E$14</c:f>
              <c:numCache>
                <c:formatCode>0%</c:formatCode>
                <c:ptCount val="4"/>
                <c:pt idx="0">
                  <c:v>0</c:v>
                </c:pt>
                <c:pt idx="1">
                  <c:v>0.18936875334076594</c:v>
                </c:pt>
                <c:pt idx="2">
                  <c:v>9.2592531553219504E-2</c:v>
                </c:pt>
                <c:pt idx="3">
                  <c:v>9.8434774298109845E-2</c:v>
                </c:pt>
              </c:numCache>
            </c:numRef>
          </c:val>
          <c:extLst>
            <c:ext xmlns:c16="http://schemas.microsoft.com/office/drawing/2014/chart" uri="{C3380CC4-5D6E-409C-BE32-E72D297353CC}">
              <c16:uniqueId val="{00000006-DF8F-490C-A7F3-5AAB3322DB6A}"/>
            </c:ext>
          </c:extLst>
        </c:ser>
        <c:dLbls>
          <c:dLblPos val="ctr"/>
          <c:showLegendKey val="0"/>
          <c:showVal val="1"/>
          <c:showCatName val="0"/>
          <c:showSerName val="0"/>
          <c:showPercent val="0"/>
          <c:showBubbleSize val="0"/>
        </c:dLbls>
        <c:gapWidth val="15"/>
        <c:overlap val="100"/>
        <c:axId val="516235647"/>
        <c:axId val="516236127"/>
      </c:barChart>
      <c:catAx>
        <c:axId val="516235647"/>
        <c:scaling>
          <c:orientation val="minMax"/>
        </c:scaling>
        <c:delete val="0"/>
        <c:axPos val="b"/>
        <c:title>
          <c:tx>
            <c:rich>
              <a:bodyPr rot="0" spcFirstLastPara="1" vertOverflow="ellipsis" vert="horz" wrap="square" anchor="ctr" anchorCtr="1"/>
              <a:lstStyle/>
              <a:p>
                <a:pPr>
                  <a:defRPr lang="en-US" sz="1100" b="0" i="0" u="none" strike="noStrike" kern="1200" baseline="0">
                    <a:solidFill>
                      <a:sysClr val="windowText" lastClr="000000"/>
                    </a:solidFill>
                    <a:latin typeface="+mn-lt"/>
                    <a:ea typeface="+mn-ea"/>
                    <a:cs typeface="+mn-cs"/>
                  </a:defRPr>
                </a:pPr>
                <a:r>
                  <a:rPr lang="en-AU" sz="1100"/>
                  <a:t>Individual and combined case study's</a:t>
                </a:r>
              </a:p>
            </c:rich>
          </c:tx>
          <c:overlay val="0"/>
          <c:spPr>
            <a:noFill/>
            <a:ln>
              <a:noFill/>
            </a:ln>
            <a:effectLst/>
          </c:spPr>
          <c:txPr>
            <a:bodyPr rot="0" spcFirstLastPara="1" vertOverflow="ellipsis" vert="horz" wrap="square" anchor="ctr" anchorCtr="1"/>
            <a:lstStyle/>
            <a:p>
              <a:pPr>
                <a:defRPr lang="en-US" sz="1100" b="0"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1100" b="0" i="0" u="none" strike="noStrike" kern="1200" baseline="0">
                <a:solidFill>
                  <a:sysClr val="windowText" lastClr="000000"/>
                </a:solidFill>
                <a:latin typeface="+mn-lt"/>
                <a:ea typeface="+mn-ea"/>
                <a:cs typeface="+mn-cs"/>
              </a:defRPr>
            </a:pPr>
            <a:endParaRPr lang="en-US"/>
          </a:p>
        </c:txPr>
        <c:crossAx val="516236127"/>
        <c:crosses val="autoZero"/>
        <c:auto val="1"/>
        <c:lblAlgn val="ctr"/>
        <c:lblOffset val="100"/>
        <c:noMultiLvlLbl val="0"/>
      </c:catAx>
      <c:valAx>
        <c:axId val="51623612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lang="en-US" sz="1100" b="0" i="0" u="none" strike="noStrike" kern="1200" baseline="0">
                    <a:solidFill>
                      <a:sysClr val="windowText" lastClr="000000"/>
                    </a:solidFill>
                    <a:latin typeface="+mn-lt"/>
                    <a:ea typeface="+mn-ea"/>
                    <a:cs typeface="+mn-cs"/>
                  </a:defRPr>
                </a:pPr>
                <a:r>
                  <a:rPr lang="en-AU" sz="1100"/>
                  <a:t>Proportion of implementation costs</a:t>
                </a:r>
              </a:p>
            </c:rich>
          </c:tx>
          <c:overlay val="0"/>
          <c:spPr>
            <a:noFill/>
            <a:ln>
              <a:noFill/>
            </a:ln>
            <a:effectLst/>
          </c:spPr>
          <c:txPr>
            <a:bodyPr rot="-5400000" spcFirstLastPara="1" vertOverflow="ellipsis" vert="horz" wrap="square" anchor="ctr" anchorCtr="1"/>
            <a:lstStyle/>
            <a:p>
              <a:pPr>
                <a:defRPr lang="en-US" sz="1100" b="0" i="0" u="none" strike="noStrike" kern="1200" baseline="0">
                  <a:solidFill>
                    <a:sysClr val="windowText" lastClr="000000"/>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lang="en-US" sz="1000" b="0" i="0" u="none" strike="noStrike" kern="1200" baseline="0">
                <a:solidFill>
                  <a:sysClr val="windowText" lastClr="000000"/>
                </a:solidFill>
                <a:latin typeface="+mn-lt"/>
                <a:ea typeface="+mn-ea"/>
                <a:cs typeface="+mn-cs"/>
              </a:defRPr>
            </a:pPr>
            <a:endParaRPr lang="en-US"/>
          </a:p>
        </c:txPr>
        <c:crossAx val="516235647"/>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lang="en-US" sz="1050" b="0" i="0" u="none" strike="noStrike" kern="1200" baseline="0">
              <a:solidFill>
                <a:sysClr val="windowText" lastClr="000000"/>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US" sz="1000" b="0" i="0" u="none" strike="noStrike" kern="1200" baseline="0">
          <a:solidFill>
            <a:sysClr val="windowText" lastClr="000000"/>
          </a:solidFill>
          <a:latin typeface="+mn-lt"/>
          <a:ea typeface="+mn-ea"/>
          <a:cs typeface="+mn-cs"/>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tx>
        <c:rich>
          <a:bodyPr rot="0" spcFirstLastPara="1" vertOverflow="ellipsis" vert="horz" wrap="square" anchor="ctr" anchorCtr="1"/>
          <a:lstStyle/>
          <a:p>
            <a:pPr>
              <a:defRPr lang="en-US" sz="1400" b="0" i="0" u="none" strike="noStrike" kern="1200" spc="0" baseline="0">
                <a:solidFill>
                  <a:sysClr val="windowText" lastClr="000000"/>
                </a:solidFill>
                <a:latin typeface="+mn-lt"/>
                <a:ea typeface="+mn-ea"/>
                <a:cs typeface="+mn-cs"/>
              </a:defRPr>
            </a:pPr>
            <a:r>
              <a:rPr lang="en-AU" sz="1200" dirty="0"/>
              <a:t>Implementation</a:t>
            </a:r>
            <a:r>
              <a:rPr lang="en-AU" sz="1200" baseline="0" dirty="0"/>
              <a:t> resources</a:t>
            </a:r>
            <a:endParaRPr lang="en-AU" sz="1200" dirty="0"/>
          </a:p>
        </c:rich>
      </c:tx>
      <c:overlay val="0"/>
      <c:spPr>
        <a:noFill/>
        <a:ln>
          <a:noFill/>
        </a:ln>
        <a:effectLst/>
      </c:spPr>
      <c:txPr>
        <a:bodyPr rot="0" spcFirstLastPara="1" vertOverflow="ellipsis" vert="horz" wrap="square" anchor="ctr" anchorCtr="1"/>
        <a:lstStyle/>
        <a:p>
          <a:pPr>
            <a:defRPr lang="en-US" sz="1400" b="0" i="0" u="none" strike="noStrike" kern="1200" spc="0" baseline="0">
              <a:solidFill>
                <a:sysClr val="windowText" lastClr="000000"/>
              </a:solidFill>
              <a:latin typeface="+mn-lt"/>
              <a:ea typeface="+mn-ea"/>
              <a:cs typeface="+mn-cs"/>
            </a:defRPr>
          </a:pPr>
          <a:endParaRPr lang="en-US"/>
        </a:p>
      </c:txPr>
    </c:title>
    <c:autoTitleDeleted val="0"/>
    <c:plotArea>
      <c:layout/>
      <c:barChart>
        <c:barDir val="col"/>
        <c:grouping val="percentStacked"/>
        <c:varyColors val="0"/>
        <c:ser>
          <c:idx val="0"/>
          <c:order val="0"/>
          <c:tx>
            <c:strRef>
              <c:f>'[All_CaseStudies_Cost-IS_V0.2.xlsx]labour'!$K$12</c:f>
              <c:strCache>
                <c:ptCount val="1"/>
                <c:pt idx="0">
                  <c:v>site team- labour</c:v>
                </c:pt>
              </c:strCache>
            </c:strRef>
          </c:tx>
          <c:spPr>
            <a:solidFill>
              <a:srgbClr val="FFBB6F"/>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en-US" sz="1000" b="0" i="0" u="none" strike="noStrike" kern="1200" baseline="0">
                    <a:solidFill>
                      <a:sysClr val="windowText" lastClr="000000"/>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'[All_CaseStudies_Cost-IS_V0.2.xlsx]labour'!$J$13:$J$16</c:f>
              <c:strCache>
                <c:ptCount val="4"/>
                <c:pt idx="0">
                  <c:v>Case study A</c:v>
                </c:pt>
                <c:pt idx="1">
                  <c:v>Case study B</c:v>
                </c:pt>
                <c:pt idx="2">
                  <c:v>Case study C</c:v>
                </c:pt>
                <c:pt idx="3">
                  <c:v>Combined</c:v>
                </c:pt>
              </c:strCache>
            </c:strRef>
          </c:cat>
          <c:val>
            <c:numRef>
              <c:f>'[All_CaseStudies_Cost-IS_V0.2.xlsx]labour'!$K$13:$K$16</c:f>
              <c:numCache>
                <c:formatCode>0%</c:formatCode>
                <c:ptCount val="4"/>
                <c:pt idx="0">
                  <c:v>0.70444729293505026</c:v>
                </c:pt>
                <c:pt idx="1">
                  <c:v>0.85315299028676705</c:v>
                </c:pt>
                <c:pt idx="2">
                  <c:v>0.30285063407829477</c:v>
                </c:pt>
                <c:pt idx="3">
                  <c:v>0.62991801507852518</c:v>
                </c:pt>
              </c:numCache>
            </c:numRef>
          </c:val>
          <c:extLst>
            <c:ext xmlns:c16="http://schemas.microsoft.com/office/drawing/2014/chart" uri="{C3380CC4-5D6E-409C-BE32-E72D297353CC}">
              <c16:uniqueId val="{00000000-5488-4998-A943-0E081F06B622}"/>
            </c:ext>
          </c:extLst>
        </c:ser>
        <c:ser>
          <c:idx val="1"/>
          <c:order val="1"/>
          <c:tx>
            <c:strRef>
              <c:f>'[All_CaseStudies_Cost-IS_V0.2.xlsx]labour'!$L$12</c:f>
              <c:strCache>
                <c:ptCount val="1"/>
                <c:pt idx="0">
                  <c:v>project team- labour</c:v>
                </c:pt>
              </c:strCache>
            </c:strRef>
          </c:tx>
          <c:spPr>
            <a:solidFill>
              <a:srgbClr val="999999"/>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en-US" sz="1000" b="0" i="0" u="none" strike="noStrike" kern="1200" baseline="0">
                    <a:solidFill>
                      <a:sysClr val="windowText" lastClr="000000"/>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'[All_CaseStudies_Cost-IS_V0.2.xlsx]labour'!$J$13:$J$16</c:f>
              <c:strCache>
                <c:ptCount val="4"/>
                <c:pt idx="0">
                  <c:v>Case study A</c:v>
                </c:pt>
                <c:pt idx="1">
                  <c:v>Case study B</c:v>
                </c:pt>
                <c:pt idx="2">
                  <c:v>Case study C</c:v>
                </c:pt>
                <c:pt idx="3">
                  <c:v>Combined</c:v>
                </c:pt>
              </c:strCache>
            </c:strRef>
          </c:cat>
          <c:val>
            <c:numRef>
              <c:f>'[All_CaseStudies_Cost-IS_V0.2.xlsx]labour'!$L$13:$L$16</c:f>
              <c:numCache>
                <c:formatCode>0%</c:formatCode>
                <c:ptCount val="4"/>
                <c:pt idx="0">
                  <c:v>0.14526289980095056</c:v>
                </c:pt>
                <c:pt idx="1">
                  <c:v>4.5803763565917872E-2</c:v>
                </c:pt>
                <c:pt idx="2">
                  <c:v>0.69714936592170518</c:v>
                </c:pt>
                <c:pt idx="3">
                  <c:v>0.28579118323818664</c:v>
                </c:pt>
              </c:numCache>
            </c:numRef>
          </c:val>
          <c:extLst>
            <c:ext xmlns:c16="http://schemas.microsoft.com/office/drawing/2014/chart" uri="{C3380CC4-5D6E-409C-BE32-E72D297353CC}">
              <c16:uniqueId val="{00000001-5488-4998-A943-0E081F06B622}"/>
            </c:ext>
          </c:extLst>
        </c:ser>
        <c:ser>
          <c:idx val="2"/>
          <c:order val="2"/>
          <c:tx>
            <c:strRef>
              <c:f>'[All_CaseStudies_Cost-IS_V0.2.xlsx]labour'!$M$12</c:f>
              <c:strCache>
                <c:ptCount val="1"/>
                <c:pt idx="0">
                  <c:v>project team- non-labour</c:v>
                </c:pt>
              </c:strCache>
            </c:strRef>
          </c:tx>
          <c:spPr>
            <a:solidFill>
              <a:srgbClr val="793782"/>
            </a:solidFill>
            <a:ln>
              <a:noFill/>
            </a:ln>
            <a:effectLst/>
          </c:spPr>
          <c:invertIfNegative val="0"/>
          <c:dLbls>
            <c:dLbl>
              <c:idx val="2"/>
              <c:delete val="1"/>
              <c:extLst>
                <c:ext xmlns:c15="http://schemas.microsoft.com/office/drawing/2012/chart" uri="{CE6537A1-D6FC-4f65-9D91-7224C49458BB}"/>
                <c:ext xmlns:c16="http://schemas.microsoft.com/office/drawing/2014/chart" uri="{C3380CC4-5D6E-409C-BE32-E72D297353CC}">
                  <c16:uniqueId val="{00000002-5488-4998-A943-0E081F06B622}"/>
                </c:ext>
              </c:extLst>
            </c:dLbl>
            <c:spPr>
              <a:noFill/>
              <a:ln>
                <a:noFill/>
              </a:ln>
              <a:effectLst/>
            </c:spPr>
            <c:txPr>
              <a:bodyPr rot="0" spcFirstLastPara="1" vertOverflow="ellipsis" vert="horz" wrap="square" lIns="38100" tIns="19050" rIns="38100" bIns="19050" anchor="ctr" anchorCtr="1">
                <a:spAutoFit/>
              </a:bodyPr>
              <a:lstStyle/>
              <a:p>
                <a:pPr>
                  <a:defRPr lang="en-US" sz="1000" b="0" i="0" u="none" strike="noStrike" kern="1200" baseline="0">
                    <a:solidFill>
                      <a:sysClr val="windowText" lastClr="000000"/>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'[All_CaseStudies_Cost-IS_V0.2.xlsx]labour'!$J$13:$J$16</c:f>
              <c:strCache>
                <c:ptCount val="4"/>
                <c:pt idx="0">
                  <c:v>Case study A</c:v>
                </c:pt>
                <c:pt idx="1">
                  <c:v>Case study B</c:v>
                </c:pt>
                <c:pt idx="2">
                  <c:v>Case study C</c:v>
                </c:pt>
                <c:pt idx="3">
                  <c:v>Combined</c:v>
                </c:pt>
              </c:strCache>
            </c:strRef>
          </c:cat>
          <c:val>
            <c:numRef>
              <c:f>'[All_CaseStudies_Cost-IS_V0.2.xlsx]labour'!$M$13:$M$16</c:f>
              <c:numCache>
                <c:formatCode>0%</c:formatCode>
                <c:ptCount val="4"/>
                <c:pt idx="0">
                  <c:v>0.15028980726399921</c:v>
                </c:pt>
                <c:pt idx="1">
                  <c:v>0.10104324614731507</c:v>
                </c:pt>
                <c:pt idx="2">
                  <c:v>0</c:v>
                </c:pt>
                <c:pt idx="3">
                  <c:v>8.4290801683288286E-2</c:v>
                </c:pt>
              </c:numCache>
            </c:numRef>
          </c:val>
          <c:extLst>
            <c:ext xmlns:c16="http://schemas.microsoft.com/office/drawing/2014/chart" uri="{C3380CC4-5D6E-409C-BE32-E72D297353CC}">
              <c16:uniqueId val="{00000003-5488-4998-A943-0E081F06B622}"/>
            </c:ext>
          </c:extLst>
        </c:ser>
        <c:dLbls>
          <c:dLblPos val="ctr"/>
          <c:showLegendKey val="0"/>
          <c:showVal val="1"/>
          <c:showCatName val="0"/>
          <c:showSerName val="0"/>
          <c:showPercent val="0"/>
          <c:showBubbleSize val="0"/>
        </c:dLbls>
        <c:gapWidth val="15"/>
        <c:overlap val="100"/>
        <c:axId val="516235647"/>
        <c:axId val="516236127"/>
      </c:barChart>
      <c:catAx>
        <c:axId val="516235647"/>
        <c:scaling>
          <c:orientation val="minMax"/>
        </c:scaling>
        <c:delete val="0"/>
        <c:axPos val="b"/>
        <c:title>
          <c:tx>
            <c:rich>
              <a:bodyPr rot="0" spcFirstLastPara="1" vertOverflow="ellipsis" vert="horz" wrap="square" anchor="ctr" anchorCtr="1"/>
              <a:lstStyle/>
              <a:p>
                <a:pPr>
                  <a:defRPr lang="en-US" sz="1100" b="0" i="0" u="none" strike="noStrike" kern="1200" baseline="0">
                    <a:solidFill>
                      <a:sysClr val="windowText" lastClr="000000"/>
                    </a:solidFill>
                    <a:latin typeface="+mn-lt"/>
                    <a:ea typeface="+mn-ea"/>
                    <a:cs typeface="+mn-cs"/>
                  </a:defRPr>
                </a:pPr>
                <a:r>
                  <a:rPr lang="en-AU" sz="1100"/>
                  <a:t>Individual and combined case study's</a:t>
                </a:r>
              </a:p>
            </c:rich>
          </c:tx>
          <c:overlay val="0"/>
          <c:spPr>
            <a:noFill/>
            <a:ln>
              <a:noFill/>
            </a:ln>
            <a:effectLst/>
          </c:spPr>
          <c:txPr>
            <a:bodyPr rot="0" spcFirstLastPara="1" vertOverflow="ellipsis" vert="horz" wrap="square" anchor="ctr" anchorCtr="1"/>
            <a:lstStyle/>
            <a:p>
              <a:pPr>
                <a:defRPr lang="en-US" sz="1100" b="0"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1100" b="0" i="0" u="none" strike="noStrike" kern="1200" baseline="0">
                <a:solidFill>
                  <a:sysClr val="windowText" lastClr="000000"/>
                </a:solidFill>
                <a:latin typeface="+mn-lt"/>
                <a:ea typeface="+mn-ea"/>
                <a:cs typeface="+mn-cs"/>
              </a:defRPr>
            </a:pPr>
            <a:endParaRPr lang="en-US"/>
          </a:p>
        </c:txPr>
        <c:crossAx val="516236127"/>
        <c:crosses val="autoZero"/>
        <c:auto val="1"/>
        <c:lblAlgn val="ctr"/>
        <c:lblOffset val="100"/>
        <c:noMultiLvlLbl val="0"/>
      </c:catAx>
      <c:valAx>
        <c:axId val="51623612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lang="en-US" sz="1100" b="0" i="0" u="none" strike="noStrike" kern="1200" baseline="0">
                    <a:solidFill>
                      <a:sysClr val="windowText" lastClr="000000"/>
                    </a:solidFill>
                    <a:latin typeface="+mn-lt"/>
                    <a:ea typeface="+mn-ea"/>
                    <a:cs typeface="+mn-cs"/>
                  </a:defRPr>
                </a:pPr>
                <a:r>
                  <a:rPr lang="en-AU" sz="1100"/>
                  <a:t>Proportion of implementation costs</a:t>
                </a:r>
              </a:p>
            </c:rich>
          </c:tx>
          <c:overlay val="0"/>
          <c:spPr>
            <a:noFill/>
            <a:ln>
              <a:noFill/>
            </a:ln>
            <a:effectLst/>
          </c:spPr>
          <c:txPr>
            <a:bodyPr rot="-5400000" spcFirstLastPara="1" vertOverflow="ellipsis" vert="horz" wrap="square" anchor="ctr" anchorCtr="1"/>
            <a:lstStyle/>
            <a:p>
              <a:pPr>
                <a:defRPr lang="en-US" sz="1100" b="0" i="0" u="none" strike="noStrike" kern="1200" baseline="0">
                  <a:solidFill>
                    <a:sysClr val="windowText" lastClr="000000"/>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lang="en-US" sz="1000" b="0" i="0" u="none" strike="noStrike" kern="1200" baseline="0">
                <a:solidFill>
                  <a:sysClr val="windowText" lastClr="000000"/>
                </a:solidFill>
                <a:latin typeface="+mn-lt"/>
                <a:ea typeface="+mn-ea"/>
                <a:cs typeface="+mn-cs"/>
              </a:defRPr>
            </a:pPr>
            <a:endParaRPr lang="en-US"/>
          </a:p>
        </c:txPr>
        <c:crossAx val="516235647"/>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lang="en-US" sz="1050" b="0" i="0" u="none" strike="noStrike" kern="1200" baseline="0">
              <a:solidFill>
                <a:sysClr val="windowText" lastClr="000000"/>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US" sz="1000" b="0" i="0" u="none" strike="noStrike" kern="1200" baseline="0">
          <a:solidFill>
            <a:sysClr val="windowText" lastClr="000000"/>
          </a:solidFill>
          <a:latin typeface="+mn-lt"/>
          <a:ea typeface="+mn-ea"/>
          <a:cs typeface="+mn-cs"/>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[Workshop_Activity_Answers_and_Cost-IS_v1.xlsx]Analysis example- Pivot Table!PivotTable1</c:name>
    <c:fmtId val="15"/>
  </c:pivotSource>
  <c:chart>
    <c:title>
      <c:tx>
        <c:rich>
          <a:bodyPr rot="0" spcFirstLastPara="1" vertOverflow="ellipsis" vert="horz" wrap="square" anchor="ctr" anchorCtr="1"/>
          <a:lstStyle/>
          <a:p>
            <a:pPr>
              <a:defRPr sz="1440" b="0" i="0" u="none" strike="noStrike" kern="1200" spc="0" baseline="0">
                <a:solidFill>
                  <a:schemeClr val="tx1"/>
                </a:solidFill>
                <a:latin typeface="+mn-lt"/>
                <a:ea typeface="+mn-ea"/>
                <a:cs typeface="+mn-cs"/>
              </a:defRPr>
            </a:pPr>
            <a:r>
              <a:rPr lang="en-AU"/>
              <a:t>Cost of implementation strategies by resource</a:t>
            </a:r>
          </a:p>
        </c:rich>
      </c:tx>
      <c:overlay val="0"/>
      <c:spPr>
        <a:noFill/>
        <a:ln>
          <a:noFill/>
        </a:ln>
        <a:effectLst/>
      </c:spPr>
      <c:txPr>
        <a:bodyPr rot="0" spcFirstLastPara="1" vertOverflow="ellipsis" vert="horz" wrap="square" anchor="ctr" anchorCtr="1"/>
        <a:lstStyle/>
        <a:p>
          <a:pPr>
            <a:defRPr sz="144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stacked"/>
        <c:varyColors val="0"/>
        <c:ser>
          <c:idx val="0"/>
          <c:order val="0"/>
          <c:tx>
            <c:strRef>
              <c:f>'Analysis example- Pivot Table'!$B$3:$B$4</c:f>
              <c:strCache>
                <c:ptCount val="1"/>
                <c:pt idx="0">
                  <c:v>Use advisory boards and workgroups</c:v>
                </c:pt>
              </c:strCache>
            </c:strRef>
          </c:tx>
          <c:spPr>
            <a:solidFill>
              <a:schemeClr val="accent1"/>
            </a:solidFill>
            <a:ln>
              <a:noFill/>
            </a:ln>
            <a:effectLst/>
          </c:spPr>
          <c:invertIfNegative val="0"/>
          <c:cat>
            <c:multiLvlStrRef>
              <c:f>'Analysis example- Pivot Table'!$A$5:$A$10</c:f>
              <c:multiLvlStrCache>
                <c:ptCount val="4"/>
                <c:lvl>
                  <c:pt idx="0">
                    <c:v>other key stakeholders</c:v>
                  </c:pt>
                  <c:pt idx="1">
                    <c:v>midwives</c:v>
                  </c:pt>
                  <c:pt idx="2">
                    <c:v>district public health nurses</c:v>
                  </c:pt>
                  <c:pt idx="3">
                    <c:v>directors of health services</c:v>
                  </c:pt>
                </c:lvl>
                <c:lvl>
                  <c:pt idx="0">
                    <c:v>site team</c:v>
                  </c:pt>
                </c:lvl>
              </c:multiLvlStrCache>
            </c:multiLvlStrRef>
          </c:cat>
          <c:val>
            <c:numRef>
              <c:f>'Analysis example- Pivot Table'!$B$5:$B$10</c:f>
              <c:numCache>
                <c:formatCode>_-"$"* #,##0_-;\-"$"* #,##0_-;_-"$"* "-"??_-;_-@_-</c:formatCode>
                <c:ptCount val="4"/>
                <c:pt idx="0">
                  <c:v>474.44331983805671</c:v>
                </c:pt>
                <c:pt idx="1">
                  <c:v>290.9919028340081</c:v>
                </c:pt>
                <c:pt idx="2">
                  <c:v>227.73279352226717</c:v>
                </c:pt>
                <c:pt idx="3">
                  <c:v>177.12550607287451</c:v>
                </c:pt>
              </c:numCache>
            </c:numRef>
          </c:val>
          <c:extLst>
            <c:ext xmlns:c16="http://schemas.microsoft.com/office/drawing/2014/chart" uri="{C3380CC4-5D6E-409C-BE32-E72D297353CC}">
              <c16:uniqueId val="{00000000-4A21-4469-89E1-F843A129DCD0}"/>
            </c:ext>
          </c:extLst>
        </c:ser>
        <c:dLbls>
          <c:showLegendKey val="0"/>
          <c:showVal val="0"/>
          <c:showCatName val="0"/>
          <c:showSerName val="0"/>
          <c:showPercent val="0"/>
          <c:showBubbleSize val="0"/>
        </c:dLbls>
        <c:gapWidth val="150"/>
        <c:overlap val="100"/>
        <c:axId val="1312885199"/>
        <c:axId val="1312883759"/>
      </c:barChart>
      <c:catAx>
        <c:axId val="1312885199"/>
        <c:scaling>
          <c:orientation val="minMax"/>
        </c:scaling>
        <c:delete val="0"/>
        <c:axPos val="l"/>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AU"/>
                  <a:t>Resource</a:t>
                </a:r>
              </a:p>
            </c:rich>
          </c:tx>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312883759"/>
        <c:crosses val="autoZero"/>
        <c:auto val="1"/>
        <c:lblAlgn val="ctr"/>
        <c:lblOffset val="100"/>
        <c:noMultiLvlLbl val="0"/>
      </c:catAx>
      <c:valAx>
        <c:axId val="1312883759"/>
        <c:scaling>
          <c:orientation val="minMax"/>
        </c:scaling>
        <c:delete val="0"/>
        <c:axPos val="b"/>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AU"/>
                  <a:t>Implementation cost</a:t>
                </a:r>
              </a:p>
            </c:rich>
          </c:tx>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quot;$&quot;#,##0"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312885199"/>
        <c:crosses val="autoZero"/>
        <c:crossBetween val="between"/>
        <c:majorUnit val="200"/>
        <c:minorUnit val="100"/>
      </c:valAx>
      <c:spPr>
        <a:noFill/>
        <a:ln>
          <a:noFill/>
        </a:ln>
        <a:effectLst/>
      </c:spPr>
    </c:plotArea>
    <c:legend>
      <c:legendPos val="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Lst>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_rels/data3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svg"/><Relationship Id="rId1" Type="http://schemas.openxmlformats.org/officeDocument/2006/relationships/image" Target="../media/image37.png"/><Relationship Id="rId4" Type="http://schemas.openxmlformats.org/officeDocument/2006/relationships/image" Target="../media/image40.svg"/></Relationships>
</file>

<file path=ppt/diagrams/_rels/drawing3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svg"/><Relationship Id="rId1" Type="http://schemas.openxmlformats.org/officeDocument/2006/relationships/image" Target="../media/image37.png"/><Relationship Id="rId4" Type="http://schemas.openxmlformats.org/officeDocument/2006/relationships/image" Target="../media/image40.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tx2"/>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a:latin typeface="Arial" panose="020B0604020202020204" pitchFamily="34" charset="0"/>
              <a:cs typeface="Arial" panose="020B0604020202020204" pitchFamily="34" charset="0"/>
            </a:rPr>
            <a:t>Development</a:t>
          </a:r>
          <a:endParaRPr lang="en-AU" b="1" dirty="0">
            <a:latin typeface="Arial" panose="020B0604020202020204" pitchFamily="34" charset="0"/>
            <a:cs typeface="Arial" panose="020B0604020202020204" pitchFamily="34" charset="0"/>
          </a:endParaRP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tx2"/>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Development</a:t>
          </a: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tx2"/>
        </a:solidFill>
      </dgm:spPr>
      <dgm:t>
        <a:bodyPr/>
        <a:lstStyle/>
        <a:p>
          <a:r>
            <a:rPr lang="en-AU" b="1" dirty="0">
              <a:latin typeface="Arial" panose="020B0604020202020204" pitchFamily="34" charset="0"/>
              <a:cs typeface="Arial" panose="020B0604020202020204" pitchFamily="34" charset="0"/>
            </a:rPr>
            <a:t>Development</a:t>
          </a: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tx2"/>
        </a:solidFill>
      </dgm:spPr>
      <dgm:t>
        <a:bodyPr/>
        <a:lstStyle/>
        <a:p>
          <a:r>
            <a:rPr lang="en-AU" b="1" dirty="0">
              <a:latin typeface="Arial" panose="020B0604020202020204" pitchFamily="34" charset="0"/>
              <a:cs typeface="Arial" panose="020B0604020202020204" pitchFamily="34" charset="0"/>
            </a:rPr>
            <a:t>Development</a:t>
          </a: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tx2"/>
        </a:solidFill>
      </dgm:spPr>
      <dgm:t>
        <a:bodyPr/>
        <a:lstStyle/>
        <a:p>
          <a:r>
            <a:rPr lang="en-AU" b="1" dirty="0">
              <a:latin typeface="Arial" panose="020B0604020202020204" pitchFamily="34" charset="0"/>
              <a:cs typeface="Arial" panose="020B0604020202020204" pitchFamily="34" charset="0"/>
            </a:rPr>
            <a:t>Development</a:t>
          </a: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tx2"/>
        </a:solidFill>
      </dgm:spPr>
      <dgm:t>
        <a:bodyPr/>
        <a:lstStyle/>
        <a:p>
          <a:r>
            <a:rPr lang="en-AU" b="1" dirty="0">
              <a:latin typeface="Arial" panose="020B0604020202020204" pitchFamily="34" charset="0"/>
              <a:cs typeface="Arial" panose="020B0604020202020204" pitchFamily="34" charset="0"/>
            </a:rPr>
            <a:t>Development</a:t>
          </a: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tx2"/>
        </a:solidFill>
      </dgm:spPr>
      <dgm:t>
        <a:bodyPr/>
        <a:lstStyle/>
        <a:p>
          <a:r>
            <a:rPr lang="en-AU" b="1" dirty="0">
              <a:latin typeface="Arial" panose="020B0604020202020204" pitchFamily="34" charset="0"/>
              <a:cs typeface="Arial" panose="020B0604020202020204" pitchFamily="34" charset="0"/>
            </a:rPr>
            <a:t>Development</a:t>
          </a: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tx2"/>
        </a:solidFill>
      </dgm:spPr>
      <dgm:t>
        <a:bodyPr/>
        <a:lstStyle/>
        <a:p>
          <a:r>
            <a:rPr lang="en-AU" b="1" dirty="0">
              <a:latin typeface="Arial" panose="020B0604020202020204" pitchFamily="34" charset="0"/>
              <a:cs typeface="Arial" panose="020B0604020202020204" pitchFamily="34" charset="0"/>
            </a:rPr>
            <a:t>Development</a:t>
          </a: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tx2"/>
        </a:solidFill>
      </dgm:spPr>
      <dgm:t>
        <a:bodyPr/>
        <a:lstStyle/>
        <a:p>
          <a:r>
            <a:rPr lang="en-AU" b="1" dirty="0">
              <a:latin typeface="Arial" panose="020B0604020202020204" pitchFamily="34" charset="0"/>
              <a:cs typeface="Arial" panose="020B0604020202020204" pitchFamily="34" charset="0"/>
            </a:rPr>
            <a:t>Development</a:t>
          </a: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a:latin typeface="Arial" panose="020B0604020202020204" pitchFamily="34" charset="0"/>
              <a:cs typeface="Arial" panose="020B0604020202020204" pitchFamily="34" charset="0"/>
            </a:rPr>
            <a:t>Development</a:t>
          </a:r>
          <a:endParaRPr lang="en-AU" b="1" dirty="0">
            <a:latin typeface="Arial" panose="020B0604020202020204" pitchFamily="34" charset="0"/>
            <a:cs typeface="Arial" panose="020B0604020202020204" pitchFamily="34" charset="0"/>
          </a:endParaRP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tx2"/>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a:latin typeface="Arial" panose="020B0604020202020204" pitchFamily="34" charset="0"/>
              <a:cs typeface="Arial" panose="020B0604020202020204" pitchFamily="34" charset="0"/>
            </a:rPr>
            <a:t>Development</a:t>
          </a:r>
          <a:endParaRPr lang="en-AU" b="1" dirty="0">
            <a:latin typeface="Arial" panose="020B0604020202020204" pitchFamily="34" charset="0"/>
            <a:cs typeface="Arial" panose="020B0604020202020204" pitchFamily="34" charset="0"/>
          </a:endParaRP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tx2"/>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tx2"/>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a:latin typeface="Arial" panose="020B0604020202020204" pitchFamily="34" charset="0"/>
              <a:cs typeface="Arial" panose="020B0604020202020204" pitchFamily="34" charset="0"/>
            </a:rPr>
            <a:t>Development</a:t>
          </a:r>
          <a:endParaRPr lang="en-AU" b="1" dirty="0">
            <a:latin typeface="Arial" panose="020B0604020202020204" pitchFamily="34" charset="0"/>
            <a:cs typeface="Arial" panose="020B0604020202020204" pitchFamily="34" charset="0"/>
          </a:endParaRP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a:latin typeface="Arial" panose="020B0604020202020204" pitchFamily="34" charset="0"/>
              <a:cs typeface="Arial" panose="020B0604020202020204" pitchFamily="34" charset="0"/>
            </a:rPr>
            <a:t>Development</a:t>
          </a:r>
          <a:endParaRPr lang="en-AU" b="1" dirty="0">
            <a:latin typeface="Arial" panose="020B0604020202020204" pitchFamily="34" charset="0"/>
            <a:cs typeface="Arial" panose="020B0604020202020204" pitchFamily="34" charset="0"/>
          </a:endParaRP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tx2"/>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a:latin typeface="Arial" panose="020B0604020202020204" pitchFamily="34" charset="0"/>
              <a:cs typeface="Arial" panose="020B0604020202020204" pitchFamily="34" charset="0"/>
            </a:rPr>
            <a:t>Development</a:t>
          </a:r>
          <a:endParaRPr lang="en-AU" b="1" dirty="0">
            <a:latin typeface="Arial" panose="020B0604020202020204" pitchFamily="34" charset="0"/>
            <a:cs typeface="Arial" panose="020B0604020202020204" pitchFamily="34" charset="0"/>
          </a:endParaRP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tx2"/>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a:latin typeface="Arial" panose="020B0604020202020204" pitchFamily="34" charset="0"/>
              <a:cs typeface="Arial" panose="020B0604020202020204" pitchFamily="34" charset="0"/>
            </a:rPr>
            <a:t>Development</a:t>
          </a:r>
          <a:endParaRPr lang="en-AU" b="1" dirty="0">
            <a:latin typeface="Arial" panose="020B0604020202020204" pitchFamily="34" charset="0"/>
            <a:cs typeface="Arial" panose="020B0604020202020204" pitchFamily="34" charset="0"/>
          </a:endParaRP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tx2"/>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a:latin typeface="Arial" panose="020B0604020202020204" pitchFamily="34" charset="0"/>
              <a:cs typeface="Arial" panose="020B0604020202020204" pitchFamily="34" charset="0"/>
            </a:rPr>
            <a:t>Development</a:t>
          </a:r>
          <a:endParaRPr lang="en-AU" b="1" dirty="0">
            <a:latin typeface="Arial" panose="020B0604020202020204" pitchFamily="34" charset="0"/>
            <a:cs typeface="Arial" panose="020B0604020202020204" pitchFamily="34" charset="0"/>
          </a:endParaRP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tx2"/>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a:latin typeface="Arial" panose="020B0604020202020204" pitchFamily="34" charset="0"/>
              <a:cs typeface="Arial" panose="020B0604020202020204" pitchFamily="34" charset="0"/>
            </a:rPr>
            <a:t>Development</a:t>
          </a:r>
          <a:endParaRPr lang="en-AU" b="1" dirty="0">
            <a:latin typeface="Arial" panose="020B0604020202020204" pitchFamily="34" charset="0"/>
            <a:cs typeface="Arial" panose="020B0604020202020204" pitchFamily="34" charset="0"/>
          </a:endParaRP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tx2"/>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a:latin typeface="Arial" panose="020B0604020202020204" pitchFamily="34" charset="0"/>
              <a:cs typeface="Arial" panose="020B0604020202020204" pitchFamily="34" charset="0"/>
            </a:rPr>
            <a:t>Development</a:t>
          </a:r>
          <a:endParaRPr lang="en-AU" b="1" dirty="0">
            <a:latin typeface="Arial" panose="020B0604020202020204" pitchFamily="34" charset="0"/>
            <a:cs typeface="Arial" panose="020B0604020202020204" pitchFamily="34" charset="0"/>
          </a:endParaRP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tx2"/>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a:latin typeface="Arial" panose="020B0604020202020204" pitchFamily="34" charset="0"/>
              <a:cs typeface="Arial" panose="020B0604020202020204" pitchFamily="34" charset="0"/>
            </a:rPr>
            <a:t>Development</a:t>
          </a:r>
          <a:endParaRPr lang="en-AU" b="1" dirty="0">
            <a:latin typeface="Arial" panose="020B0604020202020204" pitchFamily="34" charset="0"/>
            <a:cs typeface="Arial" panose="020B0604020202020204" pitchFamily="34" charset="0"/>
          </a:endParaRP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tx2"/>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a:latin typeface="Arial" panose="020B0604020202020204" pitchFamily="34" charset="0"/>
              <a:cs typeface="Arial" panose="020B0604020202020204" pitchFamily="34" charset="0"/>
            </a:rPr>
            <a:t>Development</a:t>
          </a:r>
          <a:endParaRPr lang="en-AU" b="1" dirty="0">
            <a:latin typeface="Arial" panose="020B0604020202020204" pitchFamily="34" charset="0"/>
            <a:cs typeface="Arial" panose="020B0604020202020204" pitchFamily="34" charset="0"/>
          </a:endParaRP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tx2"/>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a:latin typeface="Arial" panose="020B0604020202020204" pitchFamily="34" charset="0"/>
              <a:cs typeface="Arial" panose="020B0604020202020204" pitchFamily="34" charset="0"/>
            </a:rPr>
            <a:t>Development</a:t>
          </a:r>
          <a:endParaRPr lang="en-AU" b="1" dirty="0">
            <a:latin typeface="Arial" panose="020B0604020202020204" pitchFamily="34" charset="0"/>
            <a:cs typeface="Arial" panose="020B0604020202020204" pitchFamily="34" charset="0"/>
          </a:endParaRP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tx2"/>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a:latin typeface="Arial" panose="020B0604020202020204" pitchFamily="34" charset="0"/>
              <a:cs typeface="Arial" panose="020B0604020202020204" pitchFamily="34" charset="0"/>
            </a:rPr>
            <a:t>Development</a:t>
          </a:r>
          <a:endParaRPr lang="en-AU" b="1" dirty="0">
            <a:latin typeface="Arial" panose="020B0604020202020204" pitchFamily="34" charset="0"/>
            <a:cs typeface="Arial" panose="020B0604020202020204" pitchFamily="34" charset="0"/>
          </a:endParaRP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tx2"/>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tx2"/>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a:latin typeface="Arial" panose="020B0604020202020204" pitchFamily="34" charset="0"/>
              <a:cs typeface="Arial" panose="020B0604020202020204" pitchFamily="34" charset="0"/>
            </a:rPr>
            <a:t>Development</a:t>
          </a:r>
          <a:endParaRPr lang="en-AU" b="1" dirty="0">
            <a:latin typeface="Arial" panose="020B0604020202020204" pitchFamily="34" charset="0"/>
            <a:cs typeface="Arial" panose="020B0604020202020204" pitchFamily="34" charset="0"/>
          </a:endParaRP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a:latin typeface="Arial" panose="020B0604020202020204" pitchFamily="34" charset="0"/>
              <a:cs typeface="Arial" panose="020B0604020202020204" pitchFamily="34" charset="0"/>
            </a:rPr>
            <a:t>Development</a:t>
          </a:r>
          <a:endParaRPr lang="en-AU" b="1" dirty="0">
            <a:latin typeface="Arial" panose="020B0604020202020204" pitchFamily="34" charset="0"/>
            <a:cs typeface="Arial" panose="020B0604020202020204" pitchFamily="34" charset="0"/>
          </a:endParaRP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tx2"/>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1.xml><?xml version="1.0" encoding="utf-8"?>
<dgm:dataModel xmlns:dgm="http://schemas.openxmlformats.org/drawingml/2006/diagram" xmlns:a="http://schemas.openxmlformats.org/drawingml/2006/main">
  <dgm:ptLst>
    <dgm:pt modelId="{12B77C0A-B077-4CEF-9739-FED7A73CA1A7}"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8BC2A283-329E-417D-9D83-688976D5D4CD}">
      <dgm:prSet/>
      <dgm:spPr/>
      <dgm:t>
        <a:bodyPr/>
        <a:lstStyle/>
        <a:p>
          <a:pPr>
            <a:lnSpc>
              <a:spcPct val="100000"/>
            </a:lnSpc>
          </a:pPr>
          <a:r>
            <a:rPr lang="en-AU" b="1" dirty="0"/>
            <a:t>Break to complete the activity</a:t>
          </a:r>
          <a:endParaRPr lang="en-US" dirty="0"/>
        </a:p>
      </dgm:t>
    </dgm:pt>
    <dgm:pt modelId="{9BF27408-90FE-438C-98CC-BB6E86279BD4}" type="parTrans" cxnId="{8DB90265-DE4C-4037-A9CC-8F99A384A09C}">
      <dgm:prSet/>
      <dgm:spPr/>
      <dgm:t>
        <a:bodyPr/>
        <a:lstStyle/>
        <a:p>
          <a:endParaRPr lang="en-US"/>
        </a:p>
      </dgm:t>
    </dgm:pt>
    <dgm:pt modelId="{F33FAFEA-BC14-48A8-8B15-172EA3DFB57C}" type="sibTrans" cxnId="{8DB90265-DE4C-4037-A9CC-8F99A384A09C}">
      <dgm:prSet/>
      <dgm:spPr/>
      <dgm:t>
        <a:bodyPr/>
        <a:lstStyle/>
        <a:p>
          <a:endParaRPr lang="en-US"/>
        </a:p>
      </dgm:t>
    </dgm:pt>
    <dgm:pt modelId="{11BCFB0A-B1C9-48F3-B093-8B7007105A37}">
      <dgm:prSet/>
      <dgm:spPr/>
      <dgm:t>
        <a:bodyPr/>
        <a:lstStyle/>
        <a:p>
          <a:pPr>
            <a:lnSpc>
              <a:spcPct val="100000"/>
            </a:lnSpc>
          </a:pPr>
          <a:r>
            <a:rPr lang="en-AU" b="1"/>
            <a:t>Return in 20mins to discuss</a:t>
          </a:r>
          <a:endParaRPr lang="en-US"/>
        </a:p>
      </dgm:t>
    </dgm:pt>
    <dgm:pt modelId="{EF55B19A-9EE6-4413-B491-1B4BA44D715C}" type="parTrans" cxnId="{DD1C581B-5291-4DE9-BA93-986EC5849A1F}">
      <dgm:prSet/>
      <dgm:spPr/>
      <dgm:t>
        <a:bodyPr/>
        <a:lstStyle/>
        <a:p>
          <a:endParaRPr lang="en-US"/>
        </a:p>
      </dgm:t>
    </dgm:pt>
    <dgm:pt modelId="{7EE626BB-9C4D-415F-9981-23FF519D32A5}" type="sibTrans" cxnId="{DD1C581B-5291-4DE9-BA93-986EC5849A1F}">
      <dgm:prSet/>
      <dgm:spPr/>
      <dgm:t>
        <a:bodyPr/>
        <a:lstStyle/>
        <a:p>
          <a:endParaRPr lang="en-US"/>
        </a:p>
      </dgm:t>
    </dgm:pt>
    <dgm:pt modelId="{264ABEA8-96F1-4109-904B-697F3D21DA9A}" type="pres">
      <dgm:prSet presAssocID="{12B77C0A-B077-4CEF-9739-FED7A73CA1A7}" presName="root" presStyleCnt="0">
        <dgm:presLayoutVars>
          <dgm:dir/>
          <dgm:resizeHandles val="exact"/>
        </dgm:presLayoutVars>
      </dgm:prSet>
      <dgm:spPr/>
    </dgm:pt>
    <dgm:pt modelId="{061B35D9-8BDA-42EC-AE4F-9247697DBFD4}" type="pres">
      <dgm:prSet presAssocID="{8BC2A283-329E-417D-9D83-688976D5D4CD}" presName="compNode" presStyleCnt="0"/>
      <dgm:spPr/>
    </dgm:pt>
    <dgm:pt modelId="{67D30899-DF71-4752-9D90-AE7A56F43435}" type="pres">
      <dgm:prSet presAssocID="{8BC2A283-329E-417D-9D83-688976D5D4CD}" presName="iconRect" presStyleLbl="node1" presStyleIdx="0" presStyleCnt="2" custLinFactNeighborX="50249" custLinFactNeighborY="241"/>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Lightbulb and gear with solid fill"/>
        </a:ext>
      </dgm:extLst>
    </dgm:pt>
    <dgm:pt modelId="{9B789EAE-BA78-4128-A2E3-EE676EAF3406}" type="pres">
      <dgm:prSet presAssocID="{8BC2A283-329E-417D-9D83-688976D5D4CD}" presName="spaceRect" presStyleCnt="0"/>
      <dgm:spPr/>
    </dgm:pt>
    <dgm:pt modelId="{91E5EA02-F0BC-491C-9BF8-2CC6474072E4}" type="pres">
      <dgm:prSet presAssocID="{8BC2A283-329E-417D-9D83-688976D5D4CD}" presName="textRect" presStyleLbl="revTx" presStyleIdx="0" presStyleCnt="2" custScaleX="111555">
        <dgm:presLayoutVars>
          <dgm:chMax val="1"/>
          <dgm:chPref val="1"/>
        </dgm:presLayoutVars>
      </dgm:prSet>
      <dgm:spPr/>
    </dgm:pt>
    <dgm:pt modelId="{A2A4E444-A542-4ACC-A96E-6EF4D7C0E1F0}" type="pres">
      <dgm:prSet presAssocID="{F33FAFEA-BC14-48A8-8B15-172EA3DFB57C}" presName="sibTrans" presStyleCnt="0"/>
      <dgm:spPr/>
    </dgm:pt>
    <dgm:pt modelId="{8070D52A-AAE8-4091-8052-319ACB129379}" type="pres">
      <dgm:prSet presAssocID="{11BCFB0A-B1C9-48F3-B093-8B7007105A37}" presName="compNode" presStyleCnt="0"/>
      <dgm:spPr/>
    </dgm:pt>
    <dgm:pt modelId="{BCAC4F97-CAF4-4C69-B6A5-FDC725EDA6B4}" type="pres">
      <dgm:prSet presAssocID="{11BCFB0A-B1C9-48F3-B093-8B7007105A37}"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topwatch"/>
        </a:ext>
      </dgm:extLst>
    </dgm:pt>
    <dgm:pt modelId="{D5D7EB48-313B-41FB-9E66-8A7D3F6B51A5}" type="pres">
      <dgm:prSet presAssocID="{11BCFB0A-B1C9-48F3-B093-8B7007105A37}" presName="spaceRect" presStyleCnt="0"/>
      <dgm:spPr/>
    </dgm:pt>
    <dgm:pt modelId="{D492ED64-FDA6-465E-983F-762359601854}" type="pres">
      <dgm:prSet presAssocID="{11BCFB0A-B1C9-48F3-B093-8B7007105A37}" presName="textRect" presStyleLbl="revTx" presStyleIdx="1" presStyleCnt="2">
        <dgm:presLayoutVars>
          <dgm:chMax val="1"/>
          <dgm:chPref val="1"/>
        </dgm:presLayoutVars>
      </dgm:prSet>
      <dgm:spPr/>
    </dgm:pt>
  </dgm:ptLst>
  <dgm:cxnLst>
    <dgm:cxn modelId="{625C411A-D0E1-4436-82EF-AC162D004BC6}" type="presOf" srcId="{11BCFB0A-B1C9-48F3-B093-8B7007105A37}" destId="{D492ED64-FDA6-465E-983F-762359601854}" srcOrd="0" destOrd="0" presId="urn:microsoft.com/office/officeart/2018/2/layout/IconLabelList"/>
    <dgm:cxn modelId="{DD1C581B-5291-4DE9-BA93-986EC5849A1F}" srcId="{12B77C0A-B077-4CEF-9739-FED7A73CA1A7}" destId="{11BCFB0A-B1C9-48F3-B093-8B7007105A37}" srcOrd="1" destOrd="0" parTransId="{EF55B19A-9EE6-4413-B491-1B4BA44D715C}" sibTransId="{7EE626BB-9C4D-415F-9981-23FF519D32A5}"/>
    <dgm:cxn modelId="{8DB90265-DE4C-4037-A9CC-8F99A384A09C}" srcId="{12B77C0A-B077-4CEF-9739-FED7A73CA1A7}" destId="{8BC2A283-329E-417D-9D83-688976D5D4CD}" srcOrd="0" destOrd="0" parTransId="{9BF27408-90FE-438C-98CC-BB6E86279BD4}" sibTransId="{F33FAFEA-BC14-48A8-8B15-172EA3DFB57C}"/>
    <dgm:cxn modelId="{E9278969-6E80-4180-A6A0-BF74FE81C8B5}" type="presOf" srcId="{8BC2A283-329E-417D-9D83-688976D5D4CD}" destId="{91E5EA02-F0BC-491C-9BF8-2CC6474072E4}" srcOrd="0" destOrd="0" presId="urn:microsoft.com/office/officeart/2018/2/layout/IconLabelList"/>
    <dgm:cxn modelId="{148126DA-54A9-4367-A177-A10CDE342207}" type="presOf" srcId="{12B77C0A-B077-4CEF-9739-FED7A73CA1A7}" destId="{264ABEA8-96F1-4109-904B-697F3D21DA9A}" srcOrd="0" destOrd="0" presId="urn:microsoft.com/office/officeart/2018/2/layout/IconLabelList"/>
    <dgm:cxn modelId="{43B95BB4-8D8A-4997-8859-1073C2B67F99}" type="presParOf" srcId="{264ABEA8-96F1-4109-904B-697F3D21DA9A}" destId="{061B35D9-8BDA-42EC-AE4F-9247697DBFD4}" srcOrd="0" destOrd="0" presId="urn:microsoft.com/office/officeart/2018/2/layout/IconLabelList"/>
    <dgm:cxn modelId="{AE3DC43A-1FC0-456A-8F93-925E7512773E}" type="presParOf" srcId="{061B35D9-8BDA-42EC-AE4F-9247697DBFD4}" destId="{67D30899-DF71-4752-9D90-AE7A56F43435}" srcOrd="0" destOrd="0" presId="urn:microsoft.com/office/officeart/2018/2/layout/IconLabelList"/>
    <dgm:cxn modelId="{6CD6EAB8-C121-41FC-B4AF-E6551F5D0204}" type="presParOf" srcId="{061B35D9-8BDA-42EC-AE4F-9247697DBFD4}" destId="{9B789EAE-BA78-4128-A2E3-EE676EAF3406}" srcOrd="1" destOrd="0" presId="urn:microsoft.com/office/officeart/2018/2/layout/IconLabelList"/>
    <dgm:cxn modelId="{2B14EF8D-1B4B-40CB-B885-37FCD445B026}" type="presParOf" srcId="{061B35D9-8BDA-42EC-AE4F-9247697DBFD4}" destId="{91E5EA02-F0BC-491C-9BF8-2CC6474072E4}" srcOrd="2" destOrd="0" presId="urn:microsoft.com/office/officeart/2018/2/layout/IconLabelList"/>
    <dgm:cxn modelId="{42FEC002-FB98-4163-8012-BDB7F1B77DB6}" type="presParOf" srcId="{264ABEA8-96F1-4109-904B-697F3D21DA9A}" destId="{A2A4E444-A542-4ACC-A96E-6EF4D7C0E1F0}" srcOrd="1" destOrd="0" presId="urn:microsoft.com/office/officeart/2018/2/layout/IconLabelList"/>
    <dgm:cxn modelId="{DC161365-65E6-4356-81F8-B8E8E75D8919}" type="presParOf" srcId="{264ABEA8-96F1-4109-904B-697F3D21DA9A}" destId="{8070D52A-AAE8-4091-8052-319ACB129379}" srcOrd="2" destOrd="0" presId="urn:microsoft.com/office/officeart/2018/2/layout/IconLabelList"/>
    <dgm:cxn modelId="{0B0783ED-A392-4DD0-8CF1-81606651EAF5}" type="presParOf" srcId="{8070D52A-AAE8-4091-8052-319ACB129379}" destId="{BCAC4F97-CAF4-4C69-B6A5-FDC725EDA6B4}" srcOrd="0" destOrd="0" presId="urn:microsoft.com/office/officeart/2018/2/layout/IconLabelList"/>
    <dgm:cxn modelId="{77BDD415-7E77-4486-89E3-D0E97E38D8D4}" type="presParOf" srcId="{8070D52A-AAE8-4091-8052-319ACB129379}" destId="{D5D7EB48-313B-41FB-9E66-8A7D3F6B51A5}" srcOrd="1" destOrd="0" presId="urn:microsoft.com/office/officeart/2018/2/layout/IconLabelList"/>
    <dgm:cxn modelId="{1C4C4FFD-0155-4CF6-A90F-C5FB7CF1A086}" type="presParOf" srcId="{8070D52A-AAE8-4091-8052-319ACB129379}" destId="{D492ED64-FDA6-465E-983F-762359601854}" srcOrd="2" destOrd="0" presId="urn:microsoft.com/office/officeart/2018/2/layout/IconLabelLis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2.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a:latin typeface="Arial" panose="020B0604020202020204" pitchFamily="34" charset="0"/>
              <a:cs typeface="Arial" panose="020B0604020202020204" pitchFamily="34" charset="0"/>
            </a:rPr>
            <a:t>Development</a:t>
          </a:r>
          <a:endParaRPr lang="en-AU" b="1" dirty="0">
            <a:latin typeface="Arial" panose="020B0604020202020204" pitchFamily="34" charset="0"/>
            <a:cs typeface="Arial" panose="020B0604020202020204" pitchFamily="34" charset="0"/>
          </a:endParaRP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tx2"/>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tx2"/>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a:latin typeface="Arial" panose="020B0604020202020204" pitchFamily="34" charset="0"/>
              <a:cs typeface="Arial" panose="020B0604020202020204" pitchFamily="34" charset="0"/>
            </a:rPr>
            <a:t>Development</a:t>
          </a:r>
          <a:endParaRPr lang="en-AU" b="1" dirty="0">
            <a:latin typeface="Arial" panose="020B0604020202020204" pitchFamily="34" charset="0"/>
            <a:cs typeface="Arial" panose="020B0604020202020204" pitchFamily="34" charset="0"/>
          </a:endParaRP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tx2"/>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Development</a:t>
          </a: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tx2"/>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Development</a:t>
          </a: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tx2"/>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Development</a:t>
          </a: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tx2"/>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Development</a:t>
          </a: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45F4C0F7-6B9B-4BA0-A80B-94E61DB6D409}" type="doc">
      <dgm:prSet loTypeId="urn:microsoft.com/office/officeart/2005/8/layout/hChevron3" loCatId="process" qsTypeId="urn:microsoft.com/office/officeart/2005/8/quickstyle/simple1" qsCatId="simple" csTypeId="urn:microsoft.com/office/officeart/2005/8/colors/accent1_2" csCatId="accent1" phldr="1"/>
      <dgm:spPr/>
    </dgm:pt>
    <dgm:pt modelId="{33CB6736-4C44-4CFF-B1B2-4A62B5B76D03}">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Introduction</a:t>
          </a:r>
          <a:endParaRPr lang="en-AU" dirty="0"/>
        </a:p>
      </dgm:t>
    </dgm:pt>
    <dgm:pt modelId="{76B14628-4CF2-4D0A-92F9-49A7994989D3}" type="parTrans" cxnId="{3073E318-5D7E-4E4D-A6A3-53244A4B3205}">
      <dgm:prSet/>
      <dgm:spPr/>
      <dgm:t>
        <a:bodyPr/>
        <a:lstStyle/>
        <a:p>
          <a:endParaRPr lang="en-AU"/>
        </a:p>
      </dgm:t>
    </dgm:pt>
    <dgm:pt modelId="{345BE63C-4BFC-41C9-83C2-06508BE9C3A1}" type="sibTrans" cxnId="{3073E318-5D7E-4E4D-A6A3-53244A4B3205}">
      <dgm:prSet/>
      <dgm:spPr/>
      <dgm:t>
        <a:bodyPr/>
        <a:lstStyle/>
        <a:p>
          <a:endParaRPr lang="en-AU"/>
        </a:p>
      </dgm:t>
    </dgm:pt>
    <dgm:pt modelId="{A2FA21D5-DFC2-4887-A7CA-C219CE50D5EB}">
      <dgm:prSet phldrT="[Text]"/>
      <dgm:spPr>
        <a:solidFill>
          <a:schemeClr val="tx2"/>
        </a:solidFill>
      </dgm:spPr>
      <dgm:t>
        <a:bodyPr/>
        <a:lstStyle/>
        <a:p>
          <a:r>
            <a:rPr lang="en-AU" b="1" dirty="0">
              <a:latin typeface="Arial" panose="020B0604020202020204" pitchFamily="34" charset="0"/>
              <a:cs typeface="Arial" panose="020B0604020202020204" pitchFamily="34" charset="0"/>
            </a:rPr>
            <a:t>Cost-IS</a:t>
          </a:r>
        </a:p>
      </dgm:t>
    </dgm:pt>
    <dgm:pt modelId="{B6F817CC-8782-4B33-9F4D-E97328DCABC3}" type="parTrans" cxnId="{329A57C9-CCA4-4521-BF42-0ABF5C58B6E2}">
      <dgm:prSet/>
      <dgm:spPr/>
      <dgm:t>
        <a:bodyPr/>
        <a:lstStyle/>
        <a:p>
          <a:endParaRPr lang="en-AU"/>
        </a:p>
      </dgm:t>
    </dgm:pt>
    <dgm:pt modelId="{9DB4CFB2-B31C-4B62-B5F5-00B22A49E1F5}" type="sibTrans" cxnId="{329A57C9-CCA4-4521-BF42-0ABF5C58B6E2}">
      <dgm:prSet/>
      <dgm:spPr/>
      <dgm:t>
        <a:bodyPr/>
        <a:lstStyle/>
        <a:p>
          <a:endParaRPr lang="en-AU"/>
        </a:p>
      </dgm:t>
    </dgm:pt>
    <dgm:pt modelId="{513A02D4-BDCB-44D7-9193-568DE5A15375}">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Development</a:t>
          </a:r>
        </a:p>
      </dgm:t>
    </dgm:pt>
    <dgm:pt modelId="{E57D0D07-AD5D-414A-8A8A-31C5FA1F5EA2}" type="parTrans" cxnId="{E2C35B72-1AF3-4F80-8ABC-40C0C129B7F6}">
      <dgm:prSet/>
      <dgm:spPr/>
      <dgm:t>
        <a:bodyPr/>
        <a:lstStyle/>
        <a:p>
          <a:endParaRPr lang="en-AU"/>
        </a:p>
      </dgm:t>
    </dgm:pt>
    <dgm:pt modelId="{3204816D-0004-4621-A244-DDB929A0634A}" type="sibTrans" cxnId="{E2C35B72-1AF3-4F80-8ABC-40C0C129B7F6}">
      <dgm:prSet/>
      <dgm:spPr/>
      <dgm:t>
        <a:bodyPr/>
        <a:lstStyle/>
        <a:p>
          <a:endParaRPr lang="en-AU"/>
        </a:p>
      </dgm:t>
    </dgm:pt>
    <dgm:pt modelId="{342AFD12-D6E1-434E-B585-44B7C192B284}">
      <dgm:prSet phldrT="[Text]"/>
      <dgm:spPr>
        <a:solidFill>
          <a:schemeClr val="accent1"/>
        </a:solidFill>
      </dgm:spPr>
      <dgm:t>
        <a:bodyPr/>
        <a:lstStyle/>
        <a:p>
          <a:r>
            <a:rPr lang="en-AU" b="1" dirty="0">
              <a:latin typeface="Arial" panose="020B0604020202020204" pitchFamily="34" charset="0"/>
              <a:cs typeface="Arial" panose="020B0604020202020204" pitchFamily="34" charset="0"/>
            </a:rPr>
            <a:t>Activity</a:t>
          </a:r>
        </a:p>
      </dgm:t>
    </dgm:pt>
    <dgm:pt modelId="{390A6D29-5489-49A6-BD3A-5ED79526321E}" type="parTrans" cxnId="{93D5EA83-995C-4856-A87C-E931AC509FD2}">
      <dgm:prSet/>
      <dgm:spPr/>
      <dgm:t>
        <a:bodyPr/>
        <a:lstStyle/>
        <a:p>
          <a:endParaRPr lang="en-AU"/>
        </a:p>
      </dgm:t>
    </dgm:pt>
    <dgm:pt modelId="{208FF980-E62D-438A-865B-6CF6EBE80D09}" type="sibTrans" cxnId="{93D5EA83-995C-4856-A87C-E931AC509FD2}">
      <dgm:prSet/>
      <dgm:spPr/>
      <dgm:t>
        <a:bodyPr/>
        <a:lstStyle/>
        <a:p>
          <a:endParaRPr lang="en-AU"/>
        </a:p>
      </dgm:t>
    </dgm:pt>
    <dgm:pt modelId="{1D3F2CA4-AF3C-424A-ADC1-61737253364F}" type="pres">
      <dgm:prSet presAssocID="{45F4C0F7-6B9B-4BA0-A80B-94E61DB6D409}" presName="Name0" presStyleCnt="0">
        <dgm:presLayoutVars>
          <dgm:dir/>
          <dgm:resizeHandles val="exact"/>
        </dgm:presLayoutVars>
      </dgm:prSet>
      <dgm:spPr/>
    </dgm:pt>
    <dgm:pt modelId="{25ACF767-6E70-4862-821B-81CE76CF3F6A}" type="pres">
      <dgm:prSet presAssocID="{33CB6736-4C44-4CFF-B1B2-4A62B5B76D03}" presName="parTxOnly" presStyleLbl="node1" presStyleIdx="0" presStyleCnt="4">
        <dgm:presLayoutVars>
          <dgm:bulletEnabled val="1"/>
        </dgm:presLayoutVars>
      </dgm:prSet>
      <dgm:spPr/>
    </dgm:pt>
    <dgm:pt modelId="{840533A0-A86E-4FC5-9765-FA1FC225961E}" type="pres">
      <dgm:prSet presAssocID="{345BE63C-4BFC-41C9-83C2-06508BE9C3A1}" presName="parSpace" presStyleCnt="0"/>
      <dgm:spPr/>
    </dgm:pt>
    <dgm:pt modelId="{2BC5B374-32DE-4387-9560-4D74AE0C09F2}" type="pres">
      <dgm:prSet presAssocID="{A2FA21D5-DFC2-4887-A7CA-C219CE50D5EB}" presName="parTxOnly" presStyleLbl="node1" presStyleIdx="1" presStyleCnt="4">
        <dgm:presLayoutVars>
          <dgm:bulletEnabled val="1"/>
        </dgm:presLayoutVars>
      </dgm:prSet>
      <dgm:spPr/>
    </dgm:pt>
    <dgm:pt modelId="{EA4502AB-B311-4252-8812-64B1D5E1A206}" type="pres">
      <dgm:prSet presAssocID="{9DB4CFB2-B31C-4B62-B5F5-00B22A49E1F5}" presName="parSpace" presStyleCnt="0"/>
      <dgm:spPr/>
    </dgm:pt>
    <dgm:pt modelId="{1F8DAFE8-50BB-47A4-99B1-E5B7131840B6}" type="pres">
      <dgm:prSet presAssocID="{513A02D4-BDCB-44D7-9193-568DE5A15375}" presName="parTxOnly" presStyleLbl="node1" presStyleIdx="2" presStyleCnt="4">
        <dgm:presLayoutVars>
          <dgm:bulletEnabled val="1"/>
        </dgm:presLayoutVars>
      </dgm:prSet>
      <dgm:spPr/>
    </dgm:pt>
    <dgm:pt modelId="{D76E2BD5-0DA6-498B-AD3E-4DA2EE147375}" type="pres">
      <dgm:prSet presAssocID="{3204816D-0004-4621-A244-DDB929A0634A}" presName="parSpace" presStyleCnt="0"/>
      <dgm:spPr/>
    </dgm:pt>
    <dgm:pt modelId="{D57E74EC-A515-4666-8187-B0572D8184FD}" type="pres">
      <dgm:prSet presAssocID="{342AFD12-D6E1-434E-B585-44B7C192B284}" presName="parTxOnly" presStyleLbl="node1" presStyleIdx="3" presStyleCnt="4">
        <dgm:presLayoutVars>
          <dgm:bulletEnabled val="1"/>
        </dgm:presLayoutVars>
      </dgm:prSet>
      <dgm:spPr/>
    </dgm:pt>
  </dgm:ptLst>
  <dgm:cxnLst>
    <dgm:cxn modelId="{4F707005-ABCA-46FD-8777-5635E2B6631D}" type="presOf" srcId="{513A02D4-BDCB-44D7-9193-568DE5A15375}" destId="{1F8DAFE8-50BB-47A4-99B1-E5B7131840B6}" srcOrd="0" destOrd="0" presId="urn:microsoft.com/office/officeart/2005/8/layout/hChevron3"/>
    <dgm:cxn modelId="{3073E318-5D7E-4E4D-A6A3-53244A4B3205}" srcId="{45F4C0F7-6B9B-4BA0-A80B-94E61DB6D409}" destId="{33CB6736-4C44-4CFF-B1B2-4A62B5B76D03}" srcOrd="0" destOrd="0" parTransId="{76B14628-4CF2-4D0A-92F9-49A7994989D3}" sibTransId="{345BE63C-4BFC-41C9-83C2-06508BE9C3A1}"/>
    <dgm:cxn modelId="{881C6945-847A-49B9-95E0-7EAF30828A76}" type="presOf" srcId="{45F4C0F7-6B9B-4BA0-A80B-94E61DB6D409}" destId="{1D3F2CA4-AF3C-424A-ADC1-61737253364F}" srcOrd="0" destOrd="0" presId="urn:microsoft.com/office/officeart/2005/8/layout/hChevron3"/>
    <dgm:cxn modelId="{AB36D96D-7144-4FA9-BFB6-333F4F7EADD3}" type="presOf" srcId="{A2FA21D5-DFC2-4887-A7CA-C219CE50D5EB}" destId="{2BC5B374-32DE-4387-9560-4D74AE0C09F2}" srcOrd="0" destOrd="0" presId="urn:microsoft.com/office/officeart/2005/8/layout/hChevron3"/>
    <dgm:cxn modelId="{E2C35B72-1AF3-4F80-8ABC-40C0C129B7F6}" srcId="{45F4C0F7-6B9B-4BA0-A80B-94E61DB6D409}" destId="{513A02D4-BDCB-44D7-9193-568DE5A15375}" srcOrd="2" destOrd="0" parTransId="{E57D0D07-AD5D-414A-8A8A-31C5FA1F5EA2}" sibTransId="{3204816D-0004-4621-A244-DDB929A0634A}"/>
    <dgm:cxn modelId="{93D5EA83-995C-4856-A87C-E931AC509FD2}" srcId="{45F4C0F7-6B9B-4BA0-A80B-94E61DB6D409}" destId="{342AFD12-D6E1-434E-B585-44B7C192B284}" srcOrd="3" destOrd="0" parTransId="{390A6D29-5489-49A6-BD3A-5ED79526321E}" sibTransId="{208FF980-E62D-438A-865B-6CF6EBE80D09}"/>
    <dgm:cxn modelId="{95F697BD-5E75-4E42-90A9-293B9A283769}" type="presOf" srcId="{342AFD12-D6E1-434E-B585-44B7C192B284}" destId="{D57E74EC-A515-4666-8187-B0572D8184FD}" srcOrd="0" destOrd="0" presId="urn:microsoft.com/office/officeart/2005/8/layout/hChevron3"/>
    <dgm:cxn modelId="{A0AA91C8-D732-45BE-B638-93984C400060}" type="presOf" srcId="{33CB6736-4C44-4CFF-B1B2-4A62B5B76D03}" destId="{25ACF767-6E70-4862-821B-81CE76CF3F6A}" srcOrd="0" destOrd="0" presId="urn:microsoft.com/office/officeart/2005/8/layout/hChevron3"/>
    <dgm:cxn modelId="{329A57C9-CCA4-4521-BF42-0ABF5C58B6E2}" srcId="{45F4C0F7-6B9B-4BA0-A80B-94E61DB6D409}" destId="{A2FA21D5-DFC2-4887-A7CA-C219CE50D5EB}" srcOrd="1" destOrd="0" parTransId="{B6F817CC-8782-4B33-9F4D-E97328DCABC3}" sibTransId="{9DB4CFB2-B31C-4B62-B5F5-00B22A49E1F5}"/>
    <dgm:cxn modelId="{99DA3B47-7825-46F2-8EC8-2048E5804B04}" type="presParOf" srcId="{1D3F2CA4-AF3C-424A-ADC1-61737253364F}" destId="{25ACF767-6E70-4862-821B-81CE76CF3F6A}" srcOrd="0" destOrd="0" presId="urn:microsoft.com/office/officeart/2005/8/layout/hChevron3"/>
    <dgm:cxn modelId="{0DAF2C64-9B22-4A91-9C04-813E76F574B5}" type="presParOf" srcId="{1D3F2CA4-AF3C-424A-ADC1-61737253364F}" destId="{840533A0-A86E-4FC5-9765-FA1FC225961E}" srcOrd="1" destOrd="0" presId="urn:microsoft.com/office/officeart/2005/8/layout/hChevron3"/>
    <dgm:cxn modelId="{1B734E12-296B-435F-9B69-9AA5BCAA622E}" type="presParOf" srcId="{1D3F2CA4-AF3C-424A-ADC1-61737253364F}" destId="{2BC5B374-32DE-4387-9560-4D74AE0C09F2}" srcOrd="2" destOrd="0" presId="urn:microsoft.com/office/officeart/2005/8/layout/hChevron3"/>
    <dgm:cxn modelId="{563BA7B6-C58C-437A-AC6B-B9951E7EEEEF}" type="presParOf" srcId="{1D3F2CA4-AF3C-424A-ADC1-61737253364F}" destId="{EA4502AB-B311-4252-8812-64B1D5E1A206}" srcOrd="3" destOrd="0" presId="urn:microsoft.com/office/officeart/2005/8/layout/hChevron3"/>
    <dgm:cxn modelId="{567DBA5C-ABA8-461F-B0FE-76620B8D0EC7}" type="presParOf" srcId="{1D3F2CA4-AF3C-424A-ADC1-61737253364F}" destId="{1F8DAFE8-50BB-47A4-99B1-E5B7131840B6}" srcOrd="4" destOrd="0" presId="urn:microsoft.com/office/officeart/2005/8/layout/hChevron3"/>
    <dgm:cxn modelId="{38AFE78E-2E97-4420-8311-16066CA50EDC}" type="presParOf" srcId="{1D3F2CA4-AF3C-424A-ADC1-61737253364F}" destId="{D76E2BD5-0DA6-498B-AD3E-4DA2EE147375}" srcOrd="5" destOrd="0" presId="urn:microsoft.com/office/officeart/2005/8/layout/hChevron3"/>
    <dgm:cxn modelId="{FE89542C-62B4-41BF-8EA3-FF6A0160C682}" type="presParOf" srcId="{1D3F2CA4-AF3C-424A-ADC1-61737253364F}" destId="{D57E74EC-A515-4666-8187-B0572D8184FD}" srcOrd="6"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a:latin typeface="Arial" panose="020B0604020202020204" pitchFamily="34" charset="0"/>
              <a:cs typeface="Arial" panose="020B0604020202020204" pitchFamily="34" charset="0"/>
            </a:rPr>
            <a:t>Development</a:t>
          </a:r>
          <a:endParaRPr lang="en-AU" sz="1400" b="1" kern="1200" dirty="0">
            <a:latin typeface="Arial" panose="020B0604020202020204" pitchFamily="34" charset="0"/>
            <a:cs typeface="Arial" panose="020B0604020202020204" pitchFamily="34" charset="0"/>
          </a:endParaRP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Development</a:t>
          </a: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Development</a:t>
          </a: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Development</a:t>
          </a: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Development</a:t>
          </a: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Development</a:t>
          </a: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Development</a:t>
          </a: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Development</a:t>
          </a: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Development</a:t>
          </a: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a:latin typeface="Arial" panose="020B0604020202020204" pitchFamily="34" charset="0"/>
              <a:cs typeface="Arial" panose="020B0604020202020204" pitchFamily="34" charset="0"/>
            </a:rPr>
            <a:t>Development</a:t>
          </a:r>
          <a:endParaRPr lang="en-AU" sz="1400" b="1" kern="1200" dirty="0">
            <a:latin typeface="Arial" panose="020B0604020202020204" pitchFamily="34" charset="0"/>
            <a:cs typeface="Arial" panose="020B0604020202020204" pitchFamily="34" charset="0"/>
          </a:endParaRP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a:latin typeface="Arial" panose="020B0604020202020204" pitchFamily="34" charset="0"/>
              <a:cs typeface="Arial" panose="020B0604020202020204" pitchFamily="34" charset="0"/>
            </a:rPr>
            <a:t>Development</a:t>
          </a:r>
          <a:endParaRPr lang="en-AU" sz="1400" b="1" kern="1200" dirty="0">
            <a:latin typeface="Arial" panose="020B0604020202020204" pitchFamily="34" charset="0"/>
            <a:cs typeface="Arial" panose="020B0604020202020204" pitchFamily="34" charset="0"/>
          </a:endParaRP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a:latin typeface="Arial" panose="020B0604020202020204" pitchFamily="34" charset="0"/>
              <a:cs typeface="Arial" panose="020B0604020202020204" pitchFamily="34" charset="0"/>
            </a:rPr>
            <a:t>Development</a:t>
          </a:r>
          <a:endParaRPr lang="en-AU" sz="1400" b="1" kern="1200" dirty="0">
            <a:latin typeface="Arial" panose="020B0604020202020204" pitchFamily="34" charset="0"/>
            <a:cs typeface="Arial" panose="020B0604020202020204" pitchFamily="34" charset="0"/>
          </a:endParaRP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a:latin typeface="Arial" panose="020B0604020202020204" pitchFamily="34" charset="0"/>
              <a:cs typeface="Arial" panose="020B0604020202020204" pitchFamily="34" charset="0"/>
            </a:rPr>
            <a:t>Development</a:t>
          </a:r>
          <a:endParaRPr lang="en-AU" sz="1400" b="1" kern="1200" dirty="0">
            <a:latin typeface="Arial" panose="020B0604020202020204" pitchFamily="34" charset="0"/>
            <a:cs typeface="Arial" panose="020B0604020202020204" pitchFamily="34" charset="0"/>
          </a:endParaRP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a:latin typeface="Arial" panose="020B0604020202020204" pitchFamily="34" charset="0"/>
              <a:cs typeface="Arial" panose="020B0604020202020204" pitchFamily="34" charset="0"/>
            </a:rPr>
            <a:t>Development</a:t>
          </a:r>
          <a:endParaRPr lang="en-AU" sz="1400" b="1" kern="1200" dirty="0">
            <a:latin typeface="Arial" panose="020B0604020202020204" pitchFamily="34" charset="0"/>
            <a:cs typeface="Arial" panose="020B0604020202020204" pitchFamily="34" charset="0"/>
          </a:endParaRP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a:latin typeface="Arial" panose="020B0604020202020204" pitchFamily="34" charset="0"/>
              <a:cs typeface="Arial" panose="020B0604020202020204" pitchFamily="34" charset="0"/>
            </a:rPr>
            <a:t>Development</a:t>
          </a:r>
          <a:endParaRPr lang="en-AU" sz="1400" b="1" kern="1200" dirty="0">
            <a:latin typeface="Arial" panose="020B0604020202020204" pitchFamily="34" charset="0"/>
            <a:cs typeface="Arial" panose="020B0604020202020204" pitchFamily="34" charset="0"/>
          </a:endParaRP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a:latin typeface="Arial" panose="020B0604020202020204" pitchFamily="34" charset="0"/>
              <a:cs typeface="Arial" panose="020B0604020202020204" pitchFamily="34" charset="0"/>
            </a:rPr>
            <a:t>Development</a:t>
          </a:r>
          <a:endParaRPr lang="en-AU" sz="1400" b="1" kern="1200" dirty="0">
            <a:latin typeface="Arial" panose="020B0604020202020204" pitchFamily="34" charset="0"/>
            <a:cs typeface="Arial" panose="020B0604020202020204" pitchFamily="34" charset="0"/>
          </a:endParaRP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a:latin typeface="Arial" panose="020B0604020202020204" pitchFamily="34" charset="0"/>
              <a:cs typeface="Arial" panose="020B0604020202020204" pitchFamily="34" charset="0"/>
            </a:rPr>
            <a:t>Development</a:t>
          </a:r>
          <a:endParaRPr lang="en-AU" sz="1400" b="1" kern="1200" dirty="0">
            <a:latin typeface="Arial" panose="020B0604020202020204" pitchFamily="34" charset="0"/>
            <a:cs typeface="Arial" panose="020B0604020202020204" pitchFamily="34" charset="0"/>
          </a:endParaRP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a:latin typeface="Arial" panose="020B0604020202020204" pitchFamily="34" charset="0"/>
              <a:cs typeface="Arial" panose="020B0604020202020204" pitchFamily="34" charset="0"/>
            </a:rPr>
            <a:t>Development</a:t>
          </a:r>
          <a:endParaRPr lang="en-AU" sz="1400" b="1" kern="1200" dirty="0">
            <a:latin typeface="Arial" panose="020B0604020202020204" pitchFamily="34" charset="0"/>
            <a:cs typeface="Arial" panose="020B0604020202020204" pitchFamily="34" charset="0"/>
          </a:endParaRP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a:latin typeface="Arial" panose="020B0604020202020204" pitchFamily="34" charset="0"/>
              <a:cs typeface="Arial" panose="020B0604020202020204" pitchFamily="34" charset="0"/>
            </a:rPr>
            <a:t>Development</a:t>
          </a:r>
          <a:endParaRPr lang="en-AU" sz="1400" b="1" kern="1200" dirty="0">
            <a:latin typeface="Arial" panose="020B0604020202020204" pitchFamily="34" charset="0"/>
            <a:cs typeface="Arial" panose="020B0604020202020204" pitchFamily="34" charset="0"/>
          </a:endParaRP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a:latin typeface="Arial" panose="020B0604020202020204" pitchFamily="34" charset="0"/>
              <a:cs typeface="Arial" panose="020B0604020202020204" pitchFamily="34" charset="0"/>
            </a:rPr>
            <a:t>Development</a:t>
          </a:r>
          <a:endParaRPr lang="en-AU" sz="1400" b="1" kern="1200" dirty="0">
            <a:latin typeface="Arial" panose="020B0604020202020204" pitchFamily="34" charset="0"/>
            <a:cs typeface="Arial" panose="020B0604020202020204" pitchFamily="34" charset="0"/>
          </a:endParaRP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a:latin typeface="Arial" panose="020B0604020202020204" pitchFamily="34" charset="0"/>
              <a:cs typeface="Arial" panose="020B0604020202020204" pitchFamily="34" charset="0"/>
            </a:rPr>
            <a:t>Development</a:t>
          </a:r>
          <a:endParaRPr lang="en-AU" sz="1400" b="1" kern="1200" dirty="0">
            <a:latin typeface="Arial" panose="020B0604020202020204" pitchFamily="34" charset="0"/>
            <a:cs typeface="Arial" panose="020B0604020202020204" pitchFamily="34" charset="0"/>
          </a:endParaRP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a:latin typeface="Arial" panose="020B0604020202020204" pitchFamily="34" charset="0"/>
              <a:cs typeface="Arial" panose="020B0604020202020204" pitchFamily="34" charset="0"/>
            </a:rPr>
            <a:t>Development</a:t>
          </a:r>
          <a:endParaRPr lang="en-AU" sz="1400" b="1" kern="1200" dirty="0">
            <a:latin typeface="Arial" panose="020B0604020202020204" pitchFamily="34" charset="0"/>
            <a:cs typeface="Arial" panose="020B0604020202020204" pitchFamily="34" charset="0"/>
          </a:endParaRP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a:latin typeface="Arial" panose="020B0604020202020204" pitchFamily="34" charset="0"/>
              <a:cs typeface="Arial" panose="020B0604020202020204" pitchFamily="34" charset="0"/>
            </a:rPr>
            <a:t>Development</a:t>
          </a:r>
          <a:endParaRPr lang="en-AU" sz="1400" b="1" kern="1200" dirty="0">
            <a:latin typeface="Arial" panose="020B0604020202020204" pitchFamily="34" charset="0"/>
            <a:cs typeface="Arial" panose="020B0604020202020204" pitchFamily="34" charset="0"/>
          </a:endParaRP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a:latin typeface="Arial" panose="020B0604020202020204" pitchFamily="34" charset="0"/>
              <a:cs typeface="Arial" panose="020B0604020202020204" pitchFamily="34" charset="0"/>
            </a:rPr>
            <a:t>Development</a:t>
          </a:r>
          <a:endParaRPr lang="en-AU" sz="1400" b="1" kern="1200" dirty="0">
            <a:latin typeface="Arial" panose="020B0604020202020204" pitchFamily="34" charset="0"/>
            <a:cs typeface="Arial" panose="020B0604020202020204" pitchFamily="34" charset="0"/>
          </a:endParaRP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3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D30899-DF71-4752-9D90-AE7A56F43435}">
      <dsp:nvSpPr>
        <dsp:cNvPr id="0" name=""/>
        <dsp:cNvSpPr/>
      </dsp:nvSpPr>
      <dsp:spPr>
        <a:xfrm>
          <a:off x="2089591" y="52522"/>
          <a:ext cx="1554187" cy="1554187"/>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1E5EA02-F0BC-491C-9BF8-2CC6474072E4}">
      <dsp:nvSpPr>
        <dsp:cNvPr id="0" name=""/>
        <dsp:cNvSpPr/>
      </dsp:nvSpPr>
      <dsp:spPr>
        <a:xfrm>
          <a:off x="159306" y="2004302"/>
          <a:ext cx="385283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AU" sz="2300" b="1" kern="1200" dirty="0"/>
            <a:t>Break to complete the activity</a:t>
          </a:r>
          <a:endParaRPr lang="en-US" sz="2300" kern="1200" dirty="0"/>
        </a:p>
      </dsp:txBody>
      <dsp:txXfrm>
        <a:off x="159306" y="2004302"/>
        <a:ext cx="3852830" cy="720000"/>
      </dsp:txXfrm>
    </dsp:sp>
    <dsp:sp modelId="{BCAC4F97-CAF4-4C69-B6A5-FDC725EDA6B4}">
      <dsp:nvSpPr>
        <dsp:cNvPr id="0" name=""/>
        <dsp:cNvSpPr/>
      </dsp:nvSpPr>
      <dsp:spPr>
        <a:xfrm>
          <a:off x="5566324" y="48777"/>
          <a:ext cx="1554187" cy="155418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492ED64-FDA6-465E-983F-762359601854}">
      <dsp:nvSpPr>
        <dsp:cNvPr id="0" name=""/>
        <dsp:cNvSpPr/>
      </dsp:nvSpPr>
      <dsp:spPr>
        <a:xfrm>
          <a:off x="4616543" y="2004302"/>
          <a:ext cx="3453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AU" sz="2300" b="1" kern="1200"/>
            <a:t>Return in 20mins to discuss</a:t>
          </a:r>
          <a:endParaRPr lang="en-US" sz="2300" kern="1200"/>
        </a:p>
      </dsp:txBody>
      <dsp:txXfrm>
        <a:off x="4616543" y="2004302"/>
        <a:ext cx="3453750" cy="720000"/>
      </dsp:txXfrm>
    </dsp:sp>
  </dsp:spTree>
</dsp:drawing>
</file>

<file path=ppt/diagrams/drawing3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a:latin typeface="Arial" panose="020B0604020202020204" pitchFamily="34" charset="0"/>
              <a:cs typeface="Arial" panose="020B0604020202020204" pitchFamily="34" charset="0"/>
            </a:rPr>
            <a:t>Development</a:t>
          </a:r>
          <a:endParaRPr lang="en-AU" sz="1400" b="1" kern="1200" dirty="0">
            <a:latin typeface="Arial" panose="020B0604020202020204" pitchFamily="34" charset="0"/>
            <a:cs typeface="Arial" panose="020B0604020202020204" pitchFamily="34" charset="0"/>
          </a:endParaRP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a:latin typeface="Arial" panose="020B0604020202020204" pitchFamily="34" charset="0"/>
              <a:cs typeface="Arial" panose="020B0604020202020204" pitchFamily="34" charset="0"/>
            </a:rPr>
            <a:t>Development</a:t>
          </a:r>
          <a:endParaRPr lang="en-AU" sz="1400" b="1" kern="1200" dirty="0">
            <a:latin typeface="Arial" panose="020B0604020202020204" pitchFamily="34" charset="0"/>
            <a:cs typeface="Arial" panose="020B0604020202020204" pitchFamily="34" charset="0"/>
          </a:endParaRP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Development</a:t>
          </a: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Development</a:t>
          </a: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Development</a:t>
          </a: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Development</a:t>
          </a: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F767-6E70-4862-821B-81CE76CF3F6A}">
      <dsp:nvSpPr>
        <dsp:cNvPr id="0" name=""/>
        <dsp:cNvSpPr/>
      </dsp:nvSpPr>
      <dsp:spPr>
        <a:xfrm>
          <a:off x="2492" y="0"/>
          <a:ext cx="2500741" cy="274637"/>
        </a:xfrm>
        <a:prstGeom prst="homePlat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Introduction</a:t>
          </a:r>
          <a:endParaRPr lang="en-AU" sz="1400" kern="1200" dirty="0"/>
        </a:p>
      </dsp:txBody>
      <dsp:txXfrm>
        <a:off x="2492" y="0"/>
        <a:ext cx="2432082" cy="274637"/>
      </dsp:txXfrm>
    </dsp:sp>
    <dsp:sp modelId="{2BC5B374-32DE-4387-9560-4D74AE0C09F2}">
      <dsp:nvSpPr>
        <dsp:cNvPr id="0" name=""/>
        <dsp:cNvSpPr/>
      </dsp:nvSpPr>
      <dsp:spPr>
        <a:xfrm>
          <a:off x="2003085" y="0"/>
          <a:ext cx="2500741" cy="274637"/>
        </a:xfrm>
        <a:prstGeom prst="chevron">
          <a:avLst/>
        </a:prstGeom>
        <a:solidFill>
          <a:schemeClr val="tx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Cost-IS</a:t>
          </a:r>
        </a:p>
      </dsp:txBody>
      <dsp:txXfrm>
        <a:off x="2140404" y="0"/>
        <a:ext cx="2226104" cy="274637"/>
      </dsp:txXfrm>
    </dsp:sp>
    <dsp:sp modelId="{1F8DAFE8-50BB-47A4-99B1-E5B7131840B6}">
      <dsp:nvSpPr>
        <dsp:cNvPr id="0" name=""/>
        <dsp:cNvSpPr/>
      </dsp:nvSpPr>
      <dsp:spPr>
        <a:xfrm>
          <a:off x="4003678"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Development</a:t>
          </a:r>
        </a:p>
      </dsp:txBody>
      <dsp:txXfrm>
        <a:off x="4140997" y="0"/>
        <a:ext cx="2226104" cy="274637"/>
      </dsp:txXfrm>
    </dsp:sp>
    <dsp:sp modelId="{D57E74EC-A515-4666-8187-B0572D8184FD}">
      <dsp:nvSpPr>
        <dsp:cNvPr id="0" name=""/>
        <dsp:cNvSpPr/>
      </dsp:nvSpPr>
      <dsp:spPr>
        <a:xfrm>
          <a:off x="6004272" y="0"/>
          <a:ext cx="2500741" cy="274637"/>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AU" sz="1400" b="1" kern="1200" dirty="0">
              <a:latin typeface="Arial" panose="020B0604020202020204" pitchFamily="34" charset="0"/>
              <a:cs typeface="Arial" panose="020B0604020202020204" pitchFamily="34" charset="0"/>
            </a:rPr>
            <a:t>Activity</a:t>
          </a:r>
        </a:p>
      </dsp:txBody>
      <dsp:txXfrm>
        <a:off x="6141591" y="0"/>
        <a:ext cx="2226104" cy="274637"/>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8462F6-F8EC-5E47-8128-11D18555D1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D52043A-0E63-D24D-A858-A4800D8CD49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F532E15-036E-B14D-8DB7-1946F59956CC}" type="datetimeFigureOut">
              <a:rPr lang="en-US" smtClean="0"/>
              <a:t>8/21/2024</a:t>
            </a:fld>
            <a:endParaRPr lang="en-US"/>
          </a:p>
        </p:txBody>
      </p:sp>
      <p:sp>
        <p:nvSpPr>
          <p:cNvPr id="4" name="Footer Placeholder 3">
            <a:extLst>
              <a:ext uri="{FF2B5EF4-FFF2-40B4-BE49-F238E27FC236}">
                <a16:creationId xmlns:a16="http://schemas.microsoft.com/office/drawing/2014/main" id="{16702E85-9427-6F4A-AC45-C3E161ACBA8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C9A630F2-A892-F440-8D93-98EA32F1664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CE3F462-C4E0-1049-9B96-1D597A9F86A6}" type="slidenum">
              <a:rPr lang="en-US" smtClean="0"/>
              <a:t>‹#›</a:t>
            </a:fld>
            <a:endParaRPr lang="en-US"/>
          </a:p>
        </p:txBody>
      </p:sp>
    </p:spTree>
    <p:extLst>
      <p:ext uri="{BB962C8B-B14F-4D97-AF65-F5344CB8AC3E}">
        <p14:creationId xmlns:p14="http://schemas.microsoft.com/office/powerpoint/2010/main" val="597167127"/>
      </p:ext>
    </p:extLst>
  </p:cSld>
  <p:clrMap bg1="lt1" tx1="dk1" bg2="lt2" tx2="dk2" accent1="accent1" accent2="accent2" accent3="accent3" accent4="accent4" accent5="accent5" accent6="accent6" hlink="hlink" folHlink="folHlink"/>
  <p:hf sldNum="0" hdr="0" ftr="0" dt="0"/>
</p:handoutMaster>
</file>

<file path=ppt/media/hdphoto1.wdp>
</file>

<file path=ppt/media/hdphoto2.wdp>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sv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svg>
</file>

<file path=ppt/media/image32.png>
</file>

<file path=ppt/media/image33.svg>
</file>

<file path=ppt/media/image34.jpeg>
</file>

<file path=ppt/media/image35.png>
</file>

<file path=ppt/media/image36.png>
</file>

<file path=ppt/media/image37.png>
</file>

<file path=ppt/media/image38.svg>
</file>

<file path=ppt/media/image39.png>
</file>

<file path=ppt/media/image4.png>
</file>

<file path=ppt/media/image40.svg>
</file>

<file path=ppt/media/image41.png>
</file>

<file path=ppt/media/image42.png>
</file>

<file path=ppt/media/image43.pn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5521EF-9144-45DA-BBFD-F82D98BDAE53}" type="datetimeFigureOut">
              <a:rPr lang="en-AU" smtClean="0"/>
              <a:t>21/08/2024</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8F3203-4D3D-46E7-A006-F9E71712BC52}" type="slidenum">
              <a:rPr lang="en-AU" smtClean="0"/>
              <a:t>‹#›</a:t>
            </a:fld>
            <a:endParaRPr lang="en-AU"/>
          </a:p>
        </p:txBody>
      </p:sp>
    </p:spTree>
    <p:extLst>
      <p:ext uri="{BB962C8B-B14F-4D97-AF65-F5344CB8AC3E}">
        <p14:creationId xmlns:p14="http://schemas.microsoft.com/office/powerpoint/2010/main" val="1220617229"/>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dirty="0">
                <a:latin typeface="Arial" panose="020B0604020202020204" pitchFamily="34" charset="0"/>
                <a:cs typeface="Arial" panose="020B0604020202020204" pitchFamily="34" charset="0"/>
              </a:rPr>
              <a:t>- methods for quantifying the key resources required for implementation efforts of healthcare interventions were investigated </a:t>
            </a:r>
          </a:p>
          <a:p>
            <a:r>
              <a:rPr lang="en-AU" sz="1200" dirty="0">
                <a:latin typeface="Arial" panose="020B0604020202020204" pitchFamily="34" charset="0"/>
                <a:cs typeface="Arial" panose="020B0604020202020204" pitchFamily="34" charset="0"/>
              </a:rPr>
              <a:t>- Developed a new data collection tool (Cost-IS) to assist in the estimation of costs associated with implementation strategies. </a:t>
            </a:r>
          </a:p>
          <a:p>
            <a:r>
              <a:rPr lang="en-AU" sz="1200" dirty="0">
                <a:latin typeface="Arial" panose="020B0604020202020204" pitchFamily="34" charset="0"/>
                <a:cs typeface="Arial" panose="020B0604020202020204" pitchFamily="34" charset="0"/>
              </a:rPr>
              <a:t>- Cost-IS was shown to be flexible and could be tailored to meet the requirements of a range of implementation projects.</a:t>
            </a:r>
          </a:p>
          <a:p>
            <a:endParaRPr lang="en-AU" sz="1200" dirty="0">
              <a:latin typeface="Arial" panose="020B0604020202020204" pitchFamily="34" charset="0"/>
              <a:cs typeface="Arial" panose="020B0604020202020204" pitchFamily="34" charset="0"/>
            </a:endParaRPr>
          </a:p>
          <a:p>
            <a:r>
              <a:rPr lang="en-AU" sz="1200" dirty="0">
                <a:latin typeface="Arial" panose="020B0604020202020204" pitchFamily="34" charset="0"/>
                <a:cs typeface="Arial" panose="020B0604020202020204" pitchFamily="34" charset="0"/>
              </a:rPr>
              <a:t>- Reliable implementation cost estimations produced from this standardised tool will inform appropriate resourcing for implementation strategies resulting in a greater likelihood of implementation success. </a:t>
            </a:r>
          </a:p>
          <a:p>
            <a:r>
              <a:rPr lang="en-AU" sz="1200" dirty="0">
                <a:latin typeface="Arial" panose="020B0604020202020204" pitchFamily="34" charset="0"/>
                <a:cs typeface="Arial" panose="020B0604020202020204" pitchFamily="34" charset="0"/>
              </a:rPr>
              <a:t>- As well as providing decision makers with reliable information from economic evaluations of health care innovations that account for the full extent of costs. </a:t>
            </a:r>
          </a:p>
          <a:p>
            <a:r>
              <a:rPr lang="en-AU" sz="1200" dirty="0">
                <a:latin typeface="Arial" panose="020B0604020202020204" pitchFamily="34" charset="0"/>
                <a:cs typeface="Arial" panose="020B0604020202020204" pitchFamily="34" charset="0"/>
              </a:rPr>
              <a:t>- It is anticipated that the transdisciplinary nature of Cost-IS will contribute to an expanded knowledge of implementation costs through improved collaboration between implementation scientists and health economists.</a:t>
            </a:r>
          </a:p>
          <a:p>
            <a:endParaRPr lang="en-AU" dirty="0"/>
          </a:p>
        </p:txBody>
      </p:sp>
    </p:spTree>
    <p:extLst>
      <p:ext uri="{BB962C8B-B14F-4D97-AF65-F5344CB8AC3E}">
        <p14:creationId xmlns:p14="http://schemas.microsoft.com/office/powerpoint/2010/main" val="34122137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AU" sz="1200" dirty="0">
                <a:latin typeface="Arial" panose="020B0604020202020204" pitchFamily="34" charset="0"/>
                <a:cs typeface="Arial" panose="020B0604020202020204" pitchFamily="34" charset="0"/>
              </a:rPr>
              <a:t>A </a:t>
            </a:r>
            <a:r>
              <a:rPr lang="en-AU" sz="1200" b="1" dirty="0">
                <a:solidFill>
                  <a:schemeClr val="accent1"/>
                </a:solidFill>
                <a:latin typeface="Arial" panose="020B0604020202020204" pitchFamily="34" charset="0"/>
                <a:cs typeface="Arial" panose="020B0604020202020204" pitchFamily="34" charset="0"/>
              </a:rPr>
              <a:t>set of discrete cost categories </a:t>
            </a:r>
            <a:r>
              <a:rPr lang="en-AU" sz="1200" dirty="0">
                <a:latin typeface="Arial" panose="020B0604020202020204" pitchFamily="34" charset="0"/>
                <a:cs typeface="Arial" panose="020B0604020202020204" pitchFamily="34" charset="0"/>
              </a:rPr>
              <a:t>should be developed prior to the collection of implementation cost data. Categories may be defined based on relevant implementation strategies, project activities or project phases.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AU" sz="1200" dirty="0">
                <a:latin typeface="Arial" panose="020B0604020202020204" pitchFamily="34" charset="0"/>
                <a:cs typeface="Arial" panose="020B0604020202020204" pitchFamily="34" charset="0"/>
              </a:rPr>
              <a:t>Efforts should be made to </a:t>
            </a:r>
            <a:r>
              <a:rPr lang="en-AU" sz="1200" b="1" dirty="0">
                <a:solidFill>
                  <a:schemeClr val="accent1"/>
                </a:solidFill>
                <a:latin typeface="Arial" panose="020B0604020202020204" pitchFamily="34" charset="0"/>
                <a:cs typeface="Arial" panose="020B0604020202020204" pitchFamily="34" charset="0"/>
              </a:rPr>
              <a:t>reduce the burden of implementation cost data collection.</a:t>
            </a:r>
            <a:r>
              <a:rPr lang="en-AU" sz="1200" dirty="0">
                <a:latin typeface="Arial" panose="020B0604020202020204" pitchFamily="34" charset="0"/>
                <a:cs typeface="Arial" panose="020B0604020202020204" pitchFamily="34" charset="0"/>
              </a:rPr>
              <a:t> This may be achieved through use of existing databases or leveraging data that has been collected for other purposes.</a:t>
            </a:r>
            <a:endParaRPr lang="en-AU" sz="1200"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AU" sz="1200" b="1" dirty="0">
                <a:solidFill>
                  <a:schemeClr val="accent1"/>
                </a:solidFill>
                <a:latin typeface="Arial" panose="020B0604020202020204" pitchFamily="34" charset="0"/>
                <a:cs typeface="Arial" panose="020B0604020202020204" pitchFamily="34" charset="0"/>
              </a:rPr>
              <a:t>Standardisation</a:t>
            </a:r>
            <a:r>
              <a:rPr lang="en-AU" sz="1200" dirty="0">
                <a:latin typeface="Arial" panose="020B0604020202020204" pitchFamily="34" charset="0"/>
                <a:cs typeface="Arial" panose="020B0604020202020204" pitchFamily="34" charset="0"/>
              </a:rPr>
              <a:t> of implementation cost data collection and estimation </a:t>
            </a:r>
            <a:r>
              <a:rPr lang="en-AU" sz="1200" b="1" dirty="0">
                <a:solidFill>
                  <a:schemeClr val="accent1"/>
                </a:solidFill>
                <a:latin typeface="Arial" panose="020B0604020202020204" pitchFamily="34" charset="0"/>
                <a:cs typeface="Arial" panose="020B0604020202020204" pitchFamily="34" charset="0"/>
              </a:rPr>
              <a:t>is needed</a:t>
            </a:r>
            <a:r>
              <a:rPr lang="en-AU" sz="1200" dirty="0">
                <a:latin typeface="Arial" panose="020B0604020202020204" pitchFamily="34" charset="0"/>
                <a:cs typeface="Arial" panose="020B0604020202020204" pitchFamily="34" charset="0"/>
              </a:rPr>
              <a:t>. This may be facilitated through tools that are pragmatic, flexible and feasible to use in practice.</a:t>
            </a:r>
            <a:endParaRPr lang="en-AU" sz="1200"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AU" sz="1200" b="1" dirty="0">
                <a:solidFill>
                  <a:schemeClr val="accent1"/>
                </a:solidFill>
                <a:latin typeface="Arial" panose="020B0604020202020204" pitchFamily="34" charset="0"/>
                <a:cs typeface="Arial" panose="020B0604020202020204" pitchFamily="34" charset="0"/>
              </a:rPr>
              <a:t>Increased collaboration</a:t>
            </a:r>
            <a:r>
              <a:rPr lang="en-AU" sz="1200" dirty="0">
                <a:latin typeface="Arial" panose="020B0604020202020204" pitchFamily="34" charset="0"/>
                <a:cs typeface="Arial" panose="020B0604020202020204" pitchFamily="34" charset="0"/>
              </a:rPr>
              <a:t> between implementation scientists and health economists is required to ensure a common understanding.</a:t>
            </a:r>
            <a:endParaRPr lang="en-AU" sz="1200"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AU" sz="1200" dirty="0"/>
          </a:p>
          <a:p>
            <a:endParaRPr lang="en-AU" dirty="0"/>
          </a:p>
          <a:p>
            <a:endParaRPr lang="en-AU" dirty="0"/>
          </a:p>
          <a:p>
            <a:endParaRPr lang="en-AU" dirty="0"/>
          </a:p>
        </p:txBody>
      </p:sp>
    </p:spTree>
    <p:extLst>
      <p:ext uri="{BB962C8B-B14F-4D97-AF65-F5344CB8AC3E}">
        <p14:creationId xmlns:p14="http://schemas.microsoft.com/office/powerpoint/2010/main" val="40722869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Pilot questionnaire: </a:t>
            </a:r>
            <a:r>
              <a:rPr lang="en-AU" sz="1200" dirty="0">
                <a:effectLst/>
                <a:latin typeface="Times New Roman" panose="02020603050405020304" pitchFamily="18" charset="0"/>
                <a:ea typeface="Times New Roman" panose="02020603050405020304" pitchFamily="18" charset="0"/>
              </a:rPr>
              <a:t>Cognitive pretesting of the questionnaires using a think aloud method was conducted </a:t>
            </a:r>
          </a:p>
          <a:p>
            <a:endParaRPr lang="en-AU" dirty="0"/>
          </a:p>
          <a:p>
            <a:pPr marL="285750" indent="-285750">
              <a:lnSpc>
                <a:spcPct val="107000"/>
              </a:lnSpc>
              <a:spcAft>
                <a:spcPts val="800"/>
              </a:spcAft>
              <a:buFont typeface="Arial" panose="020B060402020202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refined Planning Template (Table 1) remains useful</a:t>
            </a:r>
          </a:p>
          <a:p>
            <a:pPr marL="285750" indent="-285750">
              <a:lnSpc>
                <a:spcPct val="107000"/>
              </a:lnSpc>
              <a:spcAft>
                <a:spcPts val="800"/>
              </a:spcAft>
              <a:buFont typeface="Arial" panose="020B060402020202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refined Labour Data Collection Template (Table 2) remains useful</a:t>
            </a:r>
            <a:endParaRPr lang="en-AU" dirty="0">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refined Non-Labour Data Collection Template (Table 3) remains useful</a:t>
            </a:r>
          </a:p>
          <a:p>
            <a:pPr marL="285750" indent="-285750">
              <a:lnSpc>
                <a:spcPct val="107000"/>
              </a:lnSpc>
              <a:spcAft>
                <a:spcPts val="800"/>
              </a:spcAft>
              <a:buFont typeface="Arial" panose="020B060402020202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refined costing instrument could adequately capture implementation costs</a:t>
            </a:r>
          </a:p>
          <a:p>
            <a:pPr marL="285750" indent="-285750">
              <a:lnSpc>
                <a:spcPct val="107000"/>
              </a:lnSpc>
              <a:spcAft>
                <a:spcPts val="800"/>
              </a:spcAft>
              <a:buFont typeface="Arial" panose="020B060402020202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automated summary tables are a useful addition to the costing instrument</a:t>
            </a:r>
            <a:endParaRPr lang="en-US" sz="1400" kern="100" dirty="0">
              <a:latin typeface="Calibri" panose="020F0502020204030204" pitchFamily="34" charset="0"/>
              <a:ea typeface="Calibri" panose="020F0502020204030204" pitchFamily="34" charset="0"/>
              <a:cs typeface="Times New Roman" panose="02020603050405020304" pitchFamily="18" charset="0"/>
            </a:endParaRPr>
          </a:p>
          <a:p>
            <a:endParaRPr lang="en-AU" dirty="0"/>
          </a:p>
          <a:p>
            <a:pPr marL="285750" indent="-285750">
              <a:buFont typeface="Arial" panose="020B0604020202020204" pitchFamily="34" charset="0"/>
              <a:buChar char="•"/>
            </a:pPr>
            <a:r>
              <a:rPr lang="en-AU" sz="1400" b="1" dirty="0">
                <a:latin typeface="Arial" panose="020B0604020202020204" pitchFamily="34" charset="0"/>
                <a:cs typeface="Arial" panose="020B0604020202020204" pitchFamily="34" charset="0"/>
              </a:rPr>
              <a:t>Modified Delphi </a:t>
            </a:r>
            <a:r>
              <a:rPr lang="en-AU" sz="1400" dirty="0">
                <a:latin typeface="Arial" panose="020B0604020202020204" pitchFamily="34" charset="0"/>
                <a:cs typeface="Arial" panose="020B0604020202020204" pitchFamily="34" charset="0"/>
              </a:rPr>
              <a:t>- gather expert opinion and </a:t>
            </a:r>
            <a:r>
              <a:rPr lang="en-AU" sz="1400" b="1" dirty="0">
                <a:solidFill>
                  <a:schemeClr val="accent1"/>
                </a:solidFill>
                <a:latin typeface="Arial" panose="020B0604020202020204" pitchFamily="34" charset="0"/>
                <a:cs typeface="Arial" panose="020B0604020202020204" pitchFamily="34" charset="0"/>
              </a:rPr>
              <a:t>develop a consensus</a:t>
            </a:r>
          </a:p>
          <a:p>
            <a:pPr marL="171450" indent="-171450">
              <a:buFont typeface="Arial" panose="020B0604020202020204" pitchFamily="34" charset="0"/>
              <a:buChar char="•"/>
            </a:pPr>
            <a:r>
              <a:rPr lang="en-US" sz="1200" dirty="0">
                <a:latin typeface="Arial" panose="020B0604020202020204" pitchFamily="34" charset="0"/>
                <a:cs typeface="Arial" panose="020B0604020202020204" pitchFamily="34" charset="0"/>
              </a:rPr>
              <a:t>Iterative rounds until consensus is reached</a:t>
            </a:r>
          </a:p>
          <a:p>
            <a:pPr marL="171450" indent="-171450">
              <a:buFont typeface="Arial" panose="020B0604020202020204" pitchFamily="34" charset="0"/>
              <a:buChar char="•"/>
            </a:pPr>
            <a:r>
              <a:rPr lang="en-AU" sz="1200" dirty="0">
                <a:latin typeface="Arial" panose="020B0604020202020204" pitchFamily="34" charset="0"/>
                <a:cs typeface="Arial" panose="020B0604020202020204" pitchFamily="34" charset="0"/>
              </a:rPr>
              <a:t>Consensus= </a:t>
            </a:r>
            <a:r>
              <a:rPr lang="en-AU" sz="1200" b="1" dirty="0">
                <a:latin typeface="Arial" panose="020B0604020202020204" pitchFamily="34" charset="0"/>
                <a:cs typeface="Arial" panose="020B0604020202020204" pitchFamily="34" charset="0"/>
              </a:rPr>
              <a:t>unanimous</a:t>
            </a:r>
            <a:r>
              <a:rPr lang="en-AU" sz="1200" dirty="0">
                <a:latin typeface="Arial" panose="020B0604020202020204" pitchFamily="34" charset="0"/>
                <a:cs typeface="Arial" panose="020B0604020202020204" pitchFamily="34" charset="0"/>
              </a:rPr>
              <a:t>, </a:t>
            </a:r>
            <a:r>
              <a:rPr lang="en-AU" sz="1200" b="1" dirty="0">
                <a:latin typeface="Arial" panose="020B0604020202020204" pitchFamily="34" charset="0"/>
                <a:cs typeface="Arial" panose="020B0604020202020204" pitchFamily="34" charset="0"/>
              </a:rPr>
              <a:t>majority</a:t>
            </a:r>
            <a:r>
              <a:rPr lang="en-AU" sz="1200" dirty="0">
                <a:latin typeface="Arial" panose="020B0604020202020204" pitchFamily="34" charset="0"/>
                <a:cs typeface="Arial" panose="020B0604020202020204" pitchFamily="34" charset="0"/>
              </a:rPr>
              <a:t>, or at the </a:t>
            </a:r>
            <a:r>
              <a:rPr lang="en-AU" sz="1200" b="1" dirty="0">
                <a:latin typeface="Arial" panose="020B0604020202020204" pitchFamily="34" charset="0"/>
                <a:cs typeface="Arial" panose="020B0604020202020204" pitchFamily="34" charset="0"/>
              </a:rPr>
              <a:t>discretion</a:t>
            </a:r>
            <a:r>
              <a:rPr lang="en-AU" sz="1200" dirty="0">
                <a:latin typeface="Arial" panose="020B0604020202020204" pitchFamily="34" charset="0"/>
                <a:cs typeface="Arial" panose="020B0604020202020204" pitchFamily="34" charset="0"/>
              </a:rPr>
              <a:t> of the </a:t>
            </a:r>
            <a:r>
              <a:rPr lang="en-AU" sz="1200" b="1" dirty="0">
                <a:latin typeface="Arial" panose="020B0604020202020204" pitchFamily="34" charset="0"/>
                <a:cs typeface="Arial" panose="020B0604020202020204" pitchFamily="34" charset="0"/>
              </a:rPr>
              <a:t>researcher</a:t>
            </a:r>
          </a:p>
          <a:p>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r>
              <a:rPr lang="en-AU" sz="1200" b="1" dirty="0">
                <a:solidFill>
                  <a:schemeClr val="accent1"/>
                </a:solidFill>
                <a:latin typeface="Arial" panose="020B0604020202020204" pitchFamily="34" charset="0"/>
                <a:cs typeface="Arial" panose="020B0604020202020204" pitchFamily="34" charset="0"/>
              </a:rPr>
              <a:t>3 rounds </a:t>
            </a:r>
            <a:r>
              <a:rPr lang="en-AU" sz="1200" dirty="0">
                <a:latin typeface="Arial" panose="020B0604020202020204" pitchFamily="34" charset="0"/>
                <a:cs typeface="Arial" panose="020B0604020202020204" pitchFamily="34" charset="0"/>
              </a:rPr>
              <a:t>have been completed to prevent sample fatigue</a:t>
            </a:r>
            <a:endParaRPr lang="en-AU" dirty="0"/>
          </a:p>
          <a:p>
            <a:endParaRPr lang="en-AU" dirty="0"/>
          </a:p>
          <a:p>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r>
              <a:rPr lang="en-AU" sz="1200" dirty="0">
                <a:effectLst/>
                <a:latin typeface="Times New Roman" panose="02020603050405020304" pitchFamily="18" charset="0"/>
                <a:ea typeface="SimSun" panose="02010600030101010101" pitchFamily="2" charset="-122"/>
              </a:rPr>
              <a:t>The research team considered that the mixed responses to these instrument supporting materials was likely due to </a:t>
            </a:r>
            <a:r>
              <a:rPr lang="en-AU" sz="1200" b="1" dirty="0">
                <a:effectLst/>
                <a:latin typeface="Times New Roman" panose="02020603050405020304" pitchFamily="18" charset="0"/>
                <a:ea typeface="SimSun" panose="02010600030101010101" pitchFamily="2" charset="-122"/>
              </a:rPr>
              <a:t>ambiguity in the scope </a:t>
            </a:r>
            <a:r>
              <a:rPr lang="en-AU" sz="1200" dirty="0">
                <a:effectLst/>
                <a:latin typeface="Times New Roman" panose="02020603050405020304" pitchFamily="18" charset="0"/>
                <a:ea typeface="SimSun" panose="02010600030101010101" pitchFamily="2" charset="-122"/>
              </a:rPr>
              <a:t>of the instrument. </a:t>
            </a:r>
          </a:p>
          <a:p>
            <a:endParaRPr lang="en-AU" dirty="0"/>
          </a:p>
          <a:p>
            <a:endParaRPr lang="en-AU" dirty="0"/>
          </a:p>
          <a:p>
            <a:r>
              <a:rPr lang="en-AU" dirty="0"/>
              <a:t>IS knowledge- </a:t>
            </a:r>
            <a:r>
              <a:rPr lang="en-AU" sz="1200" dirty="0">
                <a:effectLst/>
                <a:latin typeface="Times New Roman" panose="02020603050405020304" pitchFamily="18" charset="0"/>
                <a:ea typeface="Times New Roman" panose="02020603050405020304" pitchFamily="18" charset="0"/>
              </a:rPr>
              <a:t>In Round 2, we asked the participants if it is appropriate to assume users of the costing instrument will have some level of prior implementation science knowledge; this statement did not reach consensus.</a:t>
            </a:r>
            <a:endParaRPr lang="en-AU" dirty="0"/>
          </a:p>
          <a:p>
            <a:endParaRPr lang="en-AU" dirty="0"/>
          </a:p>
          <a:p>
            <a:r>
              <a:rPr lang="en-AU" dirty="0"/>
              <a:t>DH- </a:t>
            </a:r>
            <a:r>
              <a:rPr lang="en-AU" sz="1200" dirty="0">
                <a:effectLst/>
                <a:latin typeface="Times New Roman" panose="02020603050405020304" pitchFamily="18" charset="0"/>
                <a:ea typeface="Times New Roman" panose="02020603050405020304" pitchFamily="18" charset="0"/>
              </a:rPr>
              <a:t>most participants recognised it was plausible the instrument could be generic. The research team concluded that subsequent piloting would be required to confirm or refute the extent to which the instrument was generalisable beyond digital health.</a:t>
            </a:r>
          </a:p>
          <a:p>
            <a:endParaRPr lang="en-AU" sz="1200" dirty="0">
              <a:effectLst/>
              <a:latin typeface="Times New Roman" panose="02020603050405020304" pitchFamily="18" charset="0"/>
            </a:endParaRPr>
          </a:p>
          <a:p>
            <a:r>
              <a:rPr lang="en-AU" sz="1200" dirty="0">
                <a:effectLst/>
                <a:latin typeface="Times New Roman" panose="02020603050405020304" pitchFamily="18" charset="0"/>
              </a:rPr>
              <a:t>Digital formats- </a:t>
            </a:r>
            <a:r>
              <a:rPr lang="en-AU" sz="1200" dirty="0">
                <a:effectLst/>
                <a:latin typeface="Times New Roman" panose="02020603050405020304" pitchFamily="18" charset="0"/>
                <a:ea typeface="Times New Roman" panose="02020603050405020304" pitchFamily="18" charset="0"/>
              </a:rPr>
              <a:t>Participants were satisfied with the Microsoft Excel version and did not indicate interest in any additional digital formats suggested, including </a:t>
            </a:r>
            <a:r>
              <a:rPr lang="en-AU" sz="1200" dirty="0" err="1">
                <a:effectLst/>
                <a:latin typeface="Times New Roman" panose="02020603050405020304" pitchFamily="18" charset="0"/>
                <a:ea typeface="Times New Roman" panose="02020603050405020304" pitchFamily="18" charset="0"/>
              </a:rPr>
              <a:t>REDCap</a:t>
            </a:r>
            <a:r>
              <a:rPr lang="en-AU" sz="1200" dirty="0">
                <a:effectLst/>
                <a:latin typeface="Times New Roman" panose="02020603050405020304" pitchFamily="18" charset="0"/>
                <a:ea typeface="Times New Roman" panose="02020603050405020304" pitchFamily="18" charset="0"/>
              </a:rPr>
              <a:t>, Microsoft Word, or PDF </a:t>
            </a:r>
            <a:endParaRPr lang="en-AU" dirty="0"/>
          </a:p>
          <a:p>
            <a:endParaRPr lang="en-AU" dirty="0"/>
          </a:p>
          <a:p>
            <a:endParaRPr lang="en-AU" dirty="0"/>
          </a:p>
          <a:p>
            <a:endParaRPr lang="en-AU" dirty="0"/>
          </a:p>
        </p:txBody>
      </p:sp>
    </p:spTree>
    <p:extLst>
      <p:ext uri="{BB962C8B-B14F-4D97-AF65-F5344CB8AC3E}">
        <p14:creationId xmlns:p14="http://schemas.microsoft.com/office/powerpoint/2010/main" val="19435270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00" dirty="0">
                <a:latin typeface="Calibri" panose="020F0502020204030204" pitchFamily="34" charset="0"/>
                <a:ea typeface="Calibri" panose="020F0502020204030204" pitchFamily="34" charset="0"/>
                <a:cs typeface="Times New Roman" panose="02020603050405020304" pitchFamily="18" charset="0"/>
              </a:rPr>
              <a:t>Between three real-world implementation case studies</a:t>
            </a:r>
          </a:p>
          <a:p>
            <a:endParaRPr lang="en-US" sz="1200" kern="100" dirty="0">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AU" sz="1200" i="1" dirty="0">
                <a:latin typeface="Arial" panose="020B0604020202020204" pitchFamily="34" charset="0"/>
                <a:cs typeface="Arial" panose="020B0604020202020204" pitchFamily="34" charset="0"/>
              </a:rPr>
              <a:t>Aim 4.c) </a:t>
            </a:r>
            <a:r>
              <a:rPr lang="en-US" sz="1200" i="1" dirty="0">
                <a:latin typeface="Arial" panose="020B0604020202020204" pitchFamily="34" charset="0"/>
                <a:cs typeface="Arial" panose="020B0604020202020204" pitchFamily="34" charset="0"/>
              </a:rPr>
              <a:t>understand how Cost-IS could be used in practice by observing its feasibility, </a:t>
            </a:r>
            <a:r>
              <a:rPr lang="en-US" sz="1200" i="1" dirty="0" err="1">
                <a:latin typeface="Arial" panose="020B0604020202020204" pitchFamily="34" charset="0"/>
                <a:cs typeface="Arial" panose="020B0604020202020204" pitchFamily="34" charset="0"/>
              </a:rPr>
              <a:t>generalisability</a:t>
            </a:r>
            <a:r>
              <a:rPr lang="en-US" sz="1200" i="1" dirty="0">
                <a:latin typeface="Arial" panose="020B0604020202020204" pitchFamily="34" charset="0"/>
                <a:cs typeface="Arial" panose="020B0604020202020204" pitchFamily="34" charset="0"/>
              </a:rPr>
              <a:t>, and limitations</a:t>
            </a:r>
            <a:endParaRPr lang="en-AU" sz="1200" i="1" dirty="0">
              <a:latin typeface="Arial" panose="020B0604020202020204" pitchFamily="34" charset="0"/>
              <a:cs typeface="Arial" panose="020B0604020202020204" pitchFamily="34" charset="0"/>
            </a:endParaRPr>
          </a:p>
          <a:p>
            <a:endParaRPr lang="en-AU" dirty="0"/>
          </a:p>
          <a:p>
            <a:pPr marL="285750" indent="-285750">
              <a:lnSpc>
                <a:spcPct val="107000"/>
              </a:lnSpc>
              <a:spcAft>
                <a:spcPts val="800"/>
              </a:spcAft>
              <a:buFont typeface="Arial" panose="020B0604020202020204" pitchFamily="34" charset="0"/>
              <a:buChar char="•"/>
            </a:pPr>
            <a:r>
              <a:rPr lang="en-US" sz="2000" kern="100" dirty="0">
                <a:latin typeface="Calibri" panose="020F0502020204030204" pitchFamily="34" charset="0"/>
                <a:ea typeface="Calibri" panose="020F0502020204030204" pitchFamily="34" charset="0"/>
                <a:cs typeface="Times New Roman" panose="02020603050405020304" pitchFamily="18" charset="0"/>
              </a:rPr>
              <a:t>Challenges during this process include:</a:t>
            </a:r>
          </a:p>
          <a:p>
            <a:pPr marL="742950" lvl="1" indent="-285750">
              <a:lnSpc>
                <a:spcPct val="107000"/>
              </a:lnSpc>
              <a:spcAft>
                <a:spcPts val="800"/>
              </a:spcAft>
              <a:buFont typeface="Arial" panose="020B0604020202020204" pitchFamily="34" charset="0"/>
              <a:buChar char="•"/>
            </a:pPr>
            <a:r>
              <a:rPr lang="en-US" kern="100" dirty="0">
                <a:latin typeface="Calibri" panose="020F0502020204030204" pitchFamily="34" charset="0"/>
                <a:ea typeface="Calibri" panose="020F0502020204030204" pitchFamily="34" charset="0"/>
                <a:cs typeface="Times New Roman" panose="02020603050405020304" pitchFamily="18" charset="0"/>
              </a:rPr>
              <a:t>separating implementation from intervention costs and research-related costs</a:t>
            </a:r>
          </a:p>
          <a:p>
            <a:pPr marL="742950" lvl="1" indent="-285750">
              <a:lnSpc>
                <a:spcPct val="107000"/>
              </a:lnSpc>
              <a:spcAft>
                <a:spcPts val="800"/>
              </a:spcAft>
              <a:buFont typeface="Arial" panose="020B0604020202020204" pitchFamily="34" charset="0"/>
              <a:buChar char="•"/>
            </a:pPr>
            <a:r>
              <a:rPr lang="en-US" kern="100" dirty="0">
                <a:latin typeface="Calibri" panose="020F0502020204030204" pitchFamily="34" charset="0"/>
                <a:ea typeface="Calibri" panose="020F0502020204030204" pitchFamily="34" charset="0"/>
                <a:cs typeface="Times New Roman" panose="02020603050405020304" pitchFamily="18" charset="0"/>
              </a:rPr>
              <a:t>dependence on existing documentation for case study implementation contributed to this challenge as well as other challenges including key data inputs being unavailable, and aggregate documentation of some resources.</a:t>
            </a:r>
          </a:p>
          <a:p>
            <a:endParaRPr lang="en-AU" dirty="0"/>
          </a:p>
          <a:p>
            <a:endParaRPr lang="en-AU" dirty="0"/>
          </a:p>
        </p:txBody>
      </p:sp>
    </p:spTree>
    <p:extLst>
      <p:ext uri="{BB962C8B-B14F-4D97-AF65-F5344CB8AC3E}">
        <p14:creationId xmlns:p14="http://schemas.microsoft.com/office/powerpoint/2010/main" val="33549205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800" dirty="0">
                <a:effectLst/>
                <a:latin typeface="Times New Roman" panose="02020603050405020304" pitchFamily="18" charset="0"/>
                <a:ea typeface="Times New Roman" panose="02020603050405020304" pitchFamily="18" charset="0"/>
              </a:rPr>
              <a:t>Implementation cost knowledge has </a:t>
            </a:r>
            <a:r>
              <a:rPr lang="en-AU" sz="1800" b="1" dirty="0">
                <a:effectLst/>
                <a:latin typeface="Times New Roman" panose="02020603050405020304" pitchFamily="18" charset="0"/>
                <a:ea typeface="Times New Roman" panose="02020603050405020304" pitchFamily="18" charset="0"/>
              </a:rPr>
              <a:t>rapidly increased as seen </a:t>
            </a:r>
            <a:r>
              <a:rPr lang="en-AU" sz="1800" dirty="0">
                <a:effectLst/>
                <a:latin typeface="Times New Roman" panose="02020603050405020304" pitchFamily="18" charset="0"/>
                <a:ea typeface="Times New Roman" panose="02020603050405020304" pitchFamily="18" charset="0"/>
              </a:rPr>
              <a:t>with the recent release of a costing guidebook for implementation scientists. As the number of quality studies increases, the </a:t>
            </a:r>
            <a:r>
              <a:rPr lang="en-AU" sz="1800" b="1" dirty="0">
                <a:effectLst/>
                <a:latin typeface="Times New Roman" panose="02020603050405020304" pitchFamily="18" charset="0"/>
                <a:ea typeface="Times New Roman" panose="02020603050405020304" pitchFamily="18" charset="0"/>
              </a:rPr>
              <a:t>ability to estimate implementation cost is likely to become more accurate</a:t>
            </a:r>
          </a:p>
          <a:p>
            <a:endParaRPr lang="en-AU" sz="1800" dirty="0">
              <a:effectLst/>
              <a:latin typeface="Times New Roman" panose="02020603050405020304" pitchFamily="18" charset="0"/>
            </a:endParaRPr>
          </a:p>
          <a:p>
            <a:r>
              <a:rPr lang="en-AU" sz="1800" b="1" dirty="0">
                <a:effectLst/>
                <a:latin typeface="Times New Roman" panose="02020603050405020304" pitchFamily="18" charset="0"/>
                <a:ea typeface="Times New Roman" panose="02020603050405020304" pitchFamily="18" charset="0"/>
              </a:rPr>
              <a:t>Prospective study designs </a:t>
            </a:r>
            <a:r>
              <a:rPr lang="en-AU" sz="1800" dirty="0">
                <a:effectLst/>
                <a:latin typeface="Times New Roman" panose="02020603050405020304" pitchFamily="18" charset="0"/>
                <a:ea typeface="Times New Roman" panose="02020603050405020304" pitchFamily="18" charset="0"/>
              </a:rPr>
              <a:t>may allow for more comprehensive in future studies. </a:t>
            </a:r>
          </a:p>
          <a:p>
            <a:endParaRPr lang="en-AU" sz="1800" dirty="0">
              <a:effectLst/>
              <a:latin typeface="Times New Roman" panose="02020603050405020304" pitchFamily="18" charset="0"/>
            </a:endParaRPr>
          </a:p>
          <a:p>
            <a:r>
              <a:rPr lang="en-AU" sz="1800" dirty="0">
                <a:effectLst/>
                <a:latin typeface="Times New Roman" panose="02020603050405020304" pitchFamily="18" charset="0"/>
                <a:ea typeface="Times New Roman" panose="02020603050405020304" pitchFamily="18" charset="0"/>
              </a:rPr>
              <a:t>The extent to which the findings (and Cost-IS) </a:t>
            </a:r>
            <a:r>
              <a:rPr lang="en-AU" sz="1800" b="1" dirty="0">
                <a:effectLst/>
                <a:latin typeface="Times New Roman" panose="02020603050405020304" pitchFamily="18" charset="0"/>
                <a:ea typeface="Times New Roman" panose="02020603050405020304" pitchFamily="18" charset="0"/>
              </a:rPr>
              <a:t>generalises beyond academia and dissimilar contexts internationally is uncertain.</a:t>
            </a:r>
          </a:p>
          <a:p>
            <a:endParaRPr lang="en-AU" sz="1800" dirty="0">
              <a:effectLst/>
              <a:latin typeface="Times New Roman" panose="02020603050405020304" pitchFamily="18" charset="0"/>
            </a:endParaRPr>
          </a:p>
          <a:p>
            <a:r>
              <a:rPr lang="en-AU" sz="1200" dirty="0">
                <a:effectLst/>
                <a:latin typeface="Times New Roman" panose="02020603050405020304" pitchFamily="18" charset="0"/>
                <a:ea typeface="Times New Roman" panose="02020603050405020304" pitchFamily="18" charset="0"/>
              </a:rPr>
              <a:t>Cost-IS was designed to estimate the costs of implementation strategies, which limits the scope of overall implementation costing to largely tangible cost items. </a:t>
            </a:r>
            <a:r>
              <a:rPr lang="en-AU" sz="1200" b="1" dirty="0">
                <a:effectLst/>
                <a:latin typeface="Times New Roman" panose="02020603050405020304" pitchFamily="18" charset="0"/>
                <a:ea typeface="Times New Roman" panose="02020603050405020304" pitchFamily="18" charset="0"/>
              </a:rPr>
              <a:t>Intangible costs </a:t>
            </a:r>
            <a:r>
              <a:rPr lang="en-AU" sz="1200" dirty="0">
                <a:effectLst/>
                <a:latin typeface="Times New Roman" panose="02020603050405020304" pitchFamily="18" charset="0"/>
                <a:ea typeface="Times New Roman" panose="02020603050405020304" pitchFamily="18" charset="0"/>
              </a:rPr>
              <a:t>including soft skills, personal reflection time, existing relationships, level of authority, and mental load are more challenging to account for, but have been highlighted as contributing to implementation</a:t>
            </a:r>
          </a:p>
          <a:p>
            <a:endParaRPr lang="en-AU" sz="1200" dirty="0">
              <a:effectLst/>
              <a:latin typeface="Times New Roman" panose="02020603050405020304" pitchFamily="18" charset="0"/>
              <a:ea typeface="Times New Roman" panose="02020603050405020304" pitchFamily="18" charset="0"/>
            </a:endParaRPr>
          </a:p>
          <a:p>
            <a:r>
              <a:rPr lang="en-AU" sz="1200" b="1" dirty="0">
                <a:effectLst/>
                <a:latin typeface="Times New Roman" panose="02020603050405020304" pitchFamily="18" charset="0"/>
                <a:ea typeface="Times New Roman" panose="02020603050405020304" pitchFamily="18" charset="0"/>
              </a:rPr>
              <a:t>De-implementation</a:t>
            </a:r>
            <a:r>
              <a:rPr lang="en-AU" sz="1200" dirty="0">
                <a:effectLst/>
                <a:latin typeface="Times New Roman" panose="02020603050405020304" pitchFamily="18" charset="0"/>
                <a:ea typeface="Times New Roman" panose="02020603050405020304" pitchFamily="18" charset="0"/>
              </a:rPr>
              <a:t> is its </a:t>
            </a:r>
            <a:r>
              <a:rPr lang="en-AU" sz="1200" b="1" dirty="0">
                <a:effectLst/>
                <a:latin typeface="Times New Roman" panose="02020603050405020304" pitchFamily="18" charset="0"/>
                <a:ea typeface="Times New Roman" panose="02020603050405020304" pitchFamily="18" charset="0"/>
              </a:rPr>
              <a:t>own process</a:t>
            </a:r>
            <a:r>
              <a:rPr lang="en-AU" sz="1200" dirty="0">
                <a:effectLst/>
                <a:latin typeface="Times New Roman" panose="02020603050405020304" pitchFamily="18" charset="0"/>
                <a:ea typeface="Times New Roman" panose="02020603050405020304" pitchFamily="18" charset="0"/>
              </a:rPr>
              <a:t>, separate to implementation, with relevant behaviour change strategies incurring additional resource use and associated costs. </a:t>
            </a:r>
            <a:r>
              <a:rPr lang="en-AU" sz="1200" b="1" dirty="0">
                <a:effectLst/>
                <a:latin typeface="Times New Roman" panose="02020603050405020304" pitchFamily="18" charset="0"/>
                <a:ea typeface="Times New Roman" panose="02020603050405020304" pitchFamily="18" charset="0"/>
              </a:rPr>
              <a:t>Cost is often used as a justification for de-implementation </a:t>
            </a:r>
            <a:r>
              <a:rPr lang="en-AU" sz="1200" dirty="0">
                <a:effectLst/>
                <a:latin typeface="Times New Roman" panose="02020603050405020304" pitchFamily="18" charset="0"/>
                <a:ea typeface="Times New Roman" panose="02020603050405020304" pitchFamily="18" charset="0"/>
              </a:rPr>
              <a:t>but, similar to implementation, little research exists on the costs associated with de-implementation strategies. This may be an important consideration in the </a:t>
            </a:r>
            <a:r>
              <a:rPr lang="en-AU" sz="1200" b="1" dirty="0">
                <a:effectLst/>
                <a:latin typeface="Times New Roman" panose="02020603050405020304" pitchFamily="18" charset="0"/>
                <a:ea typeface="Times New Roman" panose="02020603050405020304" pitchFamily="18" charset="0"/>
              </a:rPr>
              <a:t>digital health </a:t>
            </a:r>
            <a:r>
              <a:rPr lang="en-AU" sz="1200" dirty="0">
                <a:effectLst/>
                <a:latin typeface="Times New Roman" panose="02020603050405020304" pitchFamily="18" charset="0"/>
                <a:ea typeface="Times New Roman" panose="02020603050405020304" pitchFamily="18" charset="0"/>
              </a:rPr>
              <a:t>setting because of the relatively </a:t>
            </a:r>
            <a:r>
              <a:rPr lang="en-AU" sz="1200" b="1" dirty="0">
                <a:effectLst/>
                <a:latin typeface="Times New Roman" panose="02020603050405020304" pitchFamily="18" charset="0"/>
                <a:ea typeface="Times New Roman" panose="02020603050405020304" pitchFamily="18" charset="0"/>
              </a:rPr>
              <a:t>short life cycle of technology</a:t>
            </a:r>
            <a:r>
              <a:rPr lang="en-AU" sz="1200" dirty="0">
                <a:effectLst/>
                <a:latin typeface="Times New Roman" panose="02020603050405020304" pitchFamily="18" charset="0"/>
                <a:ea typeface="Times New Roman" panose="02020603050405020304" pitchFamily="18" charset="0"/>
              </a:rPr>
              <a:t>, between three and five years. Depending on the nature of hardware and software assets, the costs of de-implementation of technology may need to be </a:t>
            </a:r>
            <a:r>
              <a:rPr lang="en-AU" sz="1200" b="1" dirty="0">
                <a:effectLst/>
                <a:latin typeface="Times New Roman" panose="02020603050405020304" pitchFamily="18" charset="0"/>
                <a:ea typeface="Times New Roman" panose="02020603050405020304" pitchFamily="18" charset="0"/>
              </a:rPr>
              <a:t>considered within </a:t>
            </a:r>
            <a:r>
              <a:rPr lang="en-AU" sz="1200" dirty="0">
                <a:effectLst/>
                <a:latin typeface="Times New Roman" panose="02020603050405020304" pitchFamily="18" charset="0"/>
                <a:ea typeface="Times New Roman" panose="02020603050405020304" pitchFamily="18" charset="0"/>
              </a:rPr>
              <a:t>the context of </a:t>
            </a:r>
            <a:r>
              <a:rPr lang="en-AU" sz="1200" b="1" dirty="0">
                <a:effectLst/>
                <a:latin typeface="Times New Roman" panose="02020603050405020304" pitchFamily="18" charset="0"/>
                <a:ea typeface="Times New Roman" panose="02020603050405020304" pitchFamily="18" charset="0"/>
              </a:rPr>
              <a:t>economic evaluation</a:t>
            </a:r>
            <a:r>
              <a:rPr lang="en-AU" sz="1200" dirty="0">
                <a:effectLst/>
                <a:latin typeface="Times New Roman" panose="02020603050405020304" pitchFamily="18" charset="0"/>
                <a:ea typeface="Times New Roman" panose="02020603050405020304" pitchFamily="18" charset="0"/>
              </a:rPr>
              <a:t>.</a:t>
            </a:r>
            <a:endParaRPr lang="en-AU" dirty="0"/>
          </a:p>
          <a:p>
            <a:endParaRPr lang="en-AU" dirty="0"/>
          </a:p>
          <a:p>
            <a:endParaRPr lang="en-AU" dirty="0"/>
          </a:p>
        </p:txBody>
      </p:sp>
    </p:spTree>
    <p:extLst>
      <p:ext uri="{BB962C8B-B14F-4D97-AF65-F5344CB8AC3E}">
        <p14:creationId xmlns:p14="http://schemas.microsoft.com/office/powerpoint/2010/main" val="25052799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800" dirty="0">
                <a:effectLst/>
                <a:latin typeface="Times New Roman" panose="02020603050405020304" pitchFamily="18" charset="0"/>
                <a:ea typeface="Times New Roman" panose="02020603050405020304" pitchFamily="18" charset="0"/>
              </a:rPr>
              <a:t>Implementation cost knowledge has </a:t>
            </a:r>
            <a:r>
              <a:rPr lang="en-AU" sz="1800" b="1" dirty="0">
                <a:effectLst/>
                <a:latin typeface="Times New Roman" panose="02020603050405020304" pitchFamily="18" charset="0"/>
                <a:ea typeface="Times New Roman" panose="02020603050405020304" pitchFamily="18" charset="0"/>
              </a:rPr>
              <a:t>rapidly increased as seen </a:t>
            </a:r>
            <a:r>
              <a:rPr lang="en-AU" sz="1800" dirty="0">
                <a:effectLst/>
                <a:latin typeface="Times New Roman" panose="02020603050405020304" pitchFamily="18" charset="0"/>
                <a:ea typeface="Times New Roman" panose="02020603050405020304" pitchFamily="18" charset="0"/>
              </a:rPr>
              <a:t>with the recent release of a costing guidebook for implementation scientists. As the number of quality studies increases, the </a:t>
            </a:r>
            <a:r>
              <a:rPr lang="en-AU" sz="1800" b="1" dirty="0">
                <a:effectLst/>
                <a:latin typeface="Times New Roman" panose="02020603050405020304" pitchFamily="18" charset="0"/>
                <a:ea typeface="Times New Roman" panose="02020603050405020304" pitchFamily="18" charset="0"/>
              </a:rPr>
              <a:t>ability to estimate implementation cost is likely to become more accurate</a:t>
            </a:r>
          </a:p>
          <a:p>
            <a:endParaRPr lang="en-AU" sz="1800" dirty="0">
              <a:effectLst/>
              <a:latin typeface="Times New Roman" panose="02020603050405020304" pitchFamily="18" charset="0"/>
            </a:endParaRPr>
          </a:p>
          <a:p>
            <a:r>
              <a:rPr lang="en-AU" sz="1800" b="1" dirty="0">
                <a:effectLst/>
                <a:latin typeface="Times New Roman" panose="02020603050405020304" pitchFamily="18" charset="0"/>
                <a:ea typeface="Times New Roman" panose="02020603050405020304" pitchFamily="18" charset="0"/>
              </a:rPr>
              <a:t>Prospective study designs </a:t>
            </a:r>
            <a:r>
              <a:rPr lang="en-AU" sz="1800" dirty="0">
                <a:effectLst/>
                <a:latin typeface="Times New Roman" panose="02020603050405020304" pitchFamily="18" charset="0"/>
                <a:ea typeface="Times New Roman" panose="02020603050405020304" pitchFamily="18" charset="0"/>
              </a:rPr>
              <a:t>may allow for more comprehensive in future studies. </a:t>
            </a:r>
          </a:p>
          <a:p>
            <a:endParaRPr lang="en-AU" sz="1800" dirty="0">
              <a:effectLst/>
              <a:latin typeface="Times New Roman" panose="02020603050405020304" pitchFamily="18" charset="0"/>
            </a:endParaRPr>
          </a:p>
          <a:p>
            <a:r>
              <a:rPr lang="en-AU" sz="1800" dirty="0">
                <a:effectLst/>
                <a:latin typeface="Times New Roman" panose="02020603050405020304" pitchFamily="18" charset="0"/>
                <a:ea typeface="Times New Roman" panose="02020603050405020304" pitchFamily="18" charset="0"/>
              </a:rPr>
              <a:t>The extent to which the findings (and Cost-IS) </a:t>
            </a:r>
            <a:r>
              <a:rPr lang="en-AU" sz="1800" b="1" dirty="0">
                <a:effectLst/>
                <a:latin typeface="Times New Roman" panose="02020603050405020304" pitchFamily="18" charset="0"/>
                <a:ea typeface="Times New Roman" panose="02020603050405020304" pitchFamily="18" charset="0"/>
              </a:rPr>
              <a:t>generalises beyond academia and dissimilar contexts internationally is uncertain.</a:t>
            </a:r>
          </a:p>
          <a:p>
            <a:endParaRPr lang="en-AU" sz="1800" dirty="0">
              <a:effectLst/>
              <a:latin typeface="Times New Roman" panose="02020603050405020304" pitchFamily="18" charset="0"/>
            </a:endParaRPr>
          </a:p>
          <a:p>
            <a:r>
              <a:rPr lang="en-AU" sz="1200" dirty="0">
                <a:effectLst/>
                <a:latin typeface="Times New Roman" panose="02020603050405020304" pitchFamily="18" charset="0"/>
                <a:ea typeface="Times New Roman" panose="02020603050405020304" pitchFamily="18" charset="0"/>
              </a:rPr>
              <a:t>Cost-IS was designed to estimate the costs of implementation strategies, which limits the scope of overall implementation costing to largely tangible cost items. </a:t>
            </a:r>
            <a:r>
              <a:rPr lang="en-AU" sz="1200" b="1" dirty="0">
                <a:effectLst/>
                <a:latin typeface="Times New Roman" panose="02020603050405020304" pitchFamily="18" charset="0"/>
                <a:ea typeface="Times New Roman" panose="02020603050405020304" pitchFamily="18" charset="0"/>
              </a:rPr>
              <a:t>Intangible costs </a:t>
            </a:r>
            <a:r>
              <a:rPr lang="en-AU" sz="1200" dirty="0">
                <a:effectLst/>
                <a:latin typeface="Times New Roman" panose="02020603050405020304" pitchFamily="18" charset="0"/>
                <a:ea typeface="Times New Roman" panose="02020603050405020304" pitchFamily="18" charset="0"/>
              </a:rPr>
              <a:t>including soft skills, personal reflection time, existing relationships, level of authority, and mental load are more challenging to account for, but have been highlighted as contributing to implementation</a:t>
            </a:r>
          </a:p>
          <a:p>
            <a:endParaRPr lang="en-AU" sz="1200" dirty="0">
              <a:effectLst/>
              <a:latin typeface="Times New Roman" panose="02020603050405020304" pitchFamily="18" charset="0"/>
              <a:ea typeface="Times New Roman" panose="02020603050405020304" pitchFamily="18" charset="0"/>
            </a:endParaRPr>
          </a:p>
          <a:p>
            <a:r>
              <a:rPr lang="en-AU" sz="1200" b="1" dirty="0">
                <a:effectLst/>
                <a:latin typeface="Times New Roman" panose="02020603050405020304" pitchFamily="18" charset="0"/>
                <a:ea typeface="Times New Roman" panose="02020603050405020304" pitchFamily="18" charset="0"/>
              </a:rPr>
              <a:t>De-implementation</a:t>
            </a:r>
            <a:r>
              <a:rPr lang="en-AU" sz="1200" dirty="0">
                <a:effectLst/>
                <a:latin typeface="Times New Roman" panose="02020603050405020304" pitchFamily="18" charset="0"/>
                <a:ea typeface="Times New Roman" panose="02020603050405020304" pitchFamily="18" charset="0"/>
              </a:rPr>
              <a:t> is its </a:t>
            </a:r>
            <a:r>
              <a:rPr lang="en-AU" sz="1200" b="1" dirty="0">
                <a:effectLst/>
                <a:latin typeface="Times New Roman" panose="02020603050405020304" pitchFamily="18" charset="0"/>
                <a:ea typeface="Times New Roman" panose="02020603050405020304" pitchFamily="18" charset="0"/>
              </a:rPr>
              <a:t>own process</a:t>
            </a:r>
            <a:r>
              <a:rPr lang="en-AU" sz="1200" dirty="0">
                <a:effectLst/>
                <a:latin typeface="Times New Roman" panose="02020603050405020304" pitchFamily="18" charset="0"/>
                <a:ea typeface="Times New Roman" panose="02020603050405020304" pitchFamily="18" charset="0"/>
              </a:rPr>
              <a:t>, separate to implementation, with relevant behaviour change strategies incurring additional resource use and associated costs. </a:t>
            </a:r>
            <a:r>
              <a:rPr lang="en-AU" sz="1200" b="1" dirty="0">
                <a:effectLst/>
                <a:latin typeface="Times New Roman" panose="02020603050405020304" pitchFamily="18" charset="0"/>
                <a:ea typeface="Times New Roman" panose="02020603050405020304" pitchFamily="18" charset="0"/>
              </a:rPr>
              <a:t>Cost is often used as a justification for de-implementation </a:t>
            </a:r>
            <a:r>
              <a:rPr lang="en-AU" sz="1200" dirty="0">
                <a:effectLst/>
                <a:latin typeface="Times New Roman" panose="02020603050405020304" pitchFamily="18" charset="0"/>
                <a:ea typeface="Times New Roman" panose="02020603050405020304" pitchFamily="18" charset="0"/>
              </a:rPr>
              <a:t>but, similar to implementation, little research exists on the costs associated with de-implementation strategies. This may be an important consideration in the </a:t>
            </a:r>
            <a:r>
              <a:rPr lang="en-AU" sz="1200" b="1" dirty="0">
                <a:effectLst/>
                <a:latin typeface="Times New Roman" panose="02020603050405020304" pitchFamily="18" charset="0"/>
                <a:ea typeface="Times New Roman" panose="02020603050405020304" pitchFamily="18" charset="0"/>
              </a:rPr>
              <a:t>digital health </a:t>
            </a:r>
            <a:r>
              <a:rPr lang="en-AU" sz="1200" dirty="0">
                <a:effectLst/>
                <a:latin typeface="Times New Roman" panose="02020603050405020304" pitchFamily="18" charset="0"/>
                <a:ea typeface="Times New Roman" panose="02020603050405020304" pitchFamily="18" charset="0"/>
              </a:rPr>
              <a:t>setting because of the relatively </a:t>
            </a:r>
            <a:r>
              <a:rPr lang="en-AU" sz="1200" b="1" dirty="0">
                <a:effectLst/>
                <a:latin typeface="Times New Roman" panose="02020603050405020304" pitchFamily="18" charset="0"/>
                <a:ea typeface="Times New Roman" panose="02020603050405020304" pitchFamily="18" charset="0"/>
              </a:rPr>
              <a:t>short life cycle of technology</a:t>
            </a:r>
            <a:r>
              <a:rPr lang="en-AU" sz="1200" dirty="0">
                <a:effectLst/>
                <a:latin typeface="Times New Roman" panose="02020603050405020304" pitchFamily="18" charset="0"/>
                <a:ea typeface="Times New Roman" panose="02020603050405020304" pitchFamily="18" charset="0"/>
              </a:rPr>
              <a:t>, between three and five years. Depending on the nature of hardware and software assets, the costs of de-implementation of technology may need to be </a:t>
            </a:r>
            <a:r>
              <a:rPr lang="en-AU" sz="1200" b="1" dirty="0">
                <a:effectLst/>
                <a:latin typeface="Times New Roman" panose="02020603050405020304" pitchFamily="18" charset="0"/>
                <a:ea typeface="Times New Roman" panose="02020603050405020304" pitchFamily="18" charset="0"/>
              </a:rPr>
              <a:t>considered within </a:t>
            </a:r>
            <a:r>
              <a:rPr lang="en-AU" sz="1200" dirty="0">
                <a:effectLst/>
                <a:latin typeface="Times New Roman" panose="02020603050405020304" pitchFamily="18" charset="0"/>
                <a:ea typeface="Times New Roman" panose="02020603050405020304" pitchFamily="18" charset="0"/>
              </a:rPr>
              <a:t>the context of </a:t>
            </a:r>
            <a:r>
              <a:rPr lang="en-AU" sz="1200" b="1" dirty="0">
                <a:effectLst/>
                <a:latin typeface="Times New Roman" panose="02020603050405020304" pitchFamily="18" charset="0"/>
                <a:ea typeface="Times New Roman" panose="02020603050405020304" pitchFamily="18" charset="0"/>
              </a:rPr>
              <a:t>economic evaluation</a:t>
            </a:r>
            <a:r>
              <a:rPr lang="en-AU" sz="1200" dirty="0">
                <a:effectLst/>
                <a:latin typeface="Times New Roman" panose="02020603050405020304" pitchFamily="18" charset="0"/>
                <a:ea typeface="Times New Roman" panose="02020603050405020304" pitchFamily="18" charset="0"/>
              </a:rPr>
              <a:t>.</a:t>
            </a:r>
            <a:endParaRPr lang="en-AU" dirty="0"/>
          </a:p>
          <a:p>
            <a:endParaRPr lang="en-AU" dirty="0"/>
          </a:p>
          <a:p>
            <a:endParaRPr lang="en-AU" dirty="0"/>
          </a:p>
        </p:txBody>
      </p:sp>
    </p:spTree>
    <p:extLst>
      <p:ext uri="{BB962C8B-B14F-4D97-AF65-F5344CB8AC3E}">
        <p14:creationId xmlns:p14="http://schemas.microsoft.com/office/powerpoint/2010/main" val="41055085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latin typeface="Arial" panose="020B0604020202020204" pitchFamily="34" charset="0"/>
                <a:cs typeface="Arial" panose="020B0604020202020204" pitchFamily="34" charset="0"/>
              </a:rPr>
              <a:t>Key contributions are similar to findings of Study 2 but will show how it’s been incorporated into Cost-IS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AU" dirty="0">
                <a:latin typeface="Arial" panose="020B0604020202020204" pitchFamily="34" charset="0"/>
                <a:cs typeface="Arial" panose="020B0604020202020204" pitchFamily="34" charset="0"/>
              </a:rPr>
              <a:t>Fosters collaboration because it addresses challenge of misaligned language between the disciplines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AU" b="1" dirty="0">
                <a:solidFill>
                  <a:schemeClr val="accent1"/>
                </a:solidFill>
                <a:latin typeface="Arial" panose="020B0604020202020204" pitchFamily="34" charset="0"/>
                <a:cs typeface="Arial" panose="020B0604020202020204" pitchFamily="34" charset="0"/>
              </a:rPr>
              <a:t>Limitation: </a:t>
            </a:r>
            <a:r>
              <a:rPr lang="en-AU" dirty="0">
                <a:latin typeface="Arial" panose="020B0604020202020204" pitchFamily="34" charset="0"/>
                <a:cs typeface="Arial" panose="020B0604020202020204" pitchFamily="34" charset="0"/>
              </a:rPr>
              <a:t>requirement of prior knowledge a perceived</a:t>
            </a:r>
            <a:endParaRPr lang="en-AU" b="1" dirty="0">
              <a:solidFill>
                <a:schemeClr val="accent1"/>
              </a:solidFill>
              <a:latin typeface="Arial" panose="020B060402020202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AU" dirty="0">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AU" sz="1000" dirty="0">
                <a:effectLst/>
                <a:latin typeface="Times New Roman" panose="02020603050405020304" pitchFamily="18" charset="0"/>
                <a:ea typeface="Times New Roman" panose="02020603050405020304" pitchFamily="18" charset="0"/>
              </a:rPr>
              <a:t>Leverages ERIC framework</a:t>
            </a:r>
          </a:p>
          <a:p>
            <a:pPr marL="285750" indent="-285750">
              <a:buFont typeface="Arial" panose="020B0604020202020204" pitchFamily="34" charset="0"/>
              <a:buChar char="•"/>
            </a:pPr>
            <a:r>
              <a:rPr lang="en-AU" sz="1200" dirty="0">
                <a:latin typeface="Arial" panose="020B0604020202020204" pitchFamily="34" charset="0"/>
                <a:cs typeface="Arial" panose="020B0604020202020204" pitchFamily="34" charset="0"/>
              </a:rPr>
              <a:t>implementation strategies were the most common and easiest to identify</a:t>
            </a:r>
          </a:p>
          <a:p>
            <a:pPr marL="285750" indent="-285750">
              <a:buFont typeface="Arial" panose="020B0604020202020204" pitchFamily="34" charset="0"/>
              <a:buChar char="•"/>
            </a:pPr>
            <a:r>
              <a:rPr lang="en-AU" sz="1200" dirty="0">
                <a:latin typeface="Arial" panose="020B0604020202020204" pitchFamily="34" charset="0"/>
                <a:cs typeface="Arial" panose="020B0604020202020204" pitchFamily="34" charset="0"/>
              </a:rPr>
              <a:t>implementation strategies are generic</a:t>
            </a:r>
          </a:p>
          <a:p>
            <a:pPr marL="285750" indent="-285750">
              <a:buFont typeface="Arial" panose="020B0604020202020204" pitchFamily="34" charset="0"/>
              <a:buChar char="•"/>
            </a:pPr>
            <a:r>
              <a:rPr lang="en-AU" sz="1200" dirty="0">
                <a:latin typeface="Arial" panose="020B0604020202020204" pitchFamily="34" charset="0"/>
                <a:cs typeface="Arial" panose="020B0604020202020204" pitchFamily="34" charset="0"/>
              </a:rPr>
              <a:t>familiar framework</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AU" b="1" dirty="0">
                <a:solidFill>
                  <a:schemeClr val="accent1"/>
                </a:solidFill>
                <a:latin typeface="Arial" panose="020B0604020202020204" pitchFamily="34" charset="0"/>
                <a:cs typeface="Arial" panose="020B0604020202020204" pitchFamily="34" charset="0"/>
              </a:rPr>
              <a:t>Limitation: </a:t>
            </a:r>
            <a:r>
              <a:rPr lang="en-AU" dirty="0">
                <a:latin typeface="Arial" panose="020B0604020202020204" pitchFamily="34" charset="0"/>
                <a:cs typeface="Arial" panose="020B0604020202020204" pitchFamily="34" charset="0"/>
              </a:rPr>
              <a:t>not all implementation activities and associated resources can be mapped to ERIC</a:t>
            </a:r>
            <a:endParaRPr lang="en-AU" b="1" dirty="0">
              <a:solidFill>
                <a:schemeClr val="accent1"/>
              </a:solidFill>
              <a:latin typeface="Arial" panose="020B060402020202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AU" dirty="0">
              <a:latin typeface="Arial" panose="020B0604020202020204" pitchFamily="34" charset="0"/>
              <a:cs typeface="Arial" panose="020B0604020202020204" pitchFamily="34" charset="0"/>
            </a:endParaRPr>
          </a:p>
          <a:p>
            <a:r>
              <a:rPr lang="en-AU" b="1" dirty="0">
                <a:solidFill>
                  <a:schemeClr val="accent1"/>
                </a:solidFill>
                <a:latin typeface="Arial" panose="020B0604020202020204" pitchFamily="34" charset="0"/>
                <a:cs typeface="Arial" panose="020B0604020202020204" pitchFamily="34" charset="0"/>
              </a:rPr>
              <a:t>alleviates burden</a:t>
            </a:r>
          </a:p>
          <a:p>
            <a:pPr marL="285750" indent="-285750">
              <a:buFont typeface="Arial" panose="020B0604020202020204" pitchFamily="34" charset="0"/>
              <a:buChar char="•"/>
            </a:pPr>
            <a:r>
              <a:rPr lang="en-AU" dirty="0">
                <a:latin typeface="Arial" panose="020B0604020202020204" pitchFamily="34" charset="0"/>
                <a:cs typeface="Arial" panose="020B0604020202020204" pitchFamily="34" charset="0"/>
              </a:rPr>
              <a:t>utilise already collected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a:solidFill>
                  <a:schemeClr val="accent1"/>
                </a:solidFill>
                <a:latin typeface="Arial" panose="020B0604020202020204" pitchFamily="34" charset="0"/>
                <a:cs typeface="Arial" panose="020B0604020202020204" pitchFamily="34" charset="0"/>
              </a:rPr>
              <a:t>Limitation: </a:t>
            </a:r>
            <a:r>
              <a:rPr lang="en-AU" dirty="0">
                <a:latin typeface="Arial" panose="020B0604020202020204" pitchFamily="34" charset="0"/>
                <a:cs typeface="Arial" panose="020B0604020202020204" pitchFamily="34" charset="0"/>
              </a:rPr>
              <a:t>precision and accuracy trade-offs</a:t>
            </a:r>
            <a:endParaRPr lang="en-AU" b="1" dirty="0">
              <a:solidFill>
                <a:schemeClr val="accent1"/>
              </a:solidFill>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a:solidFill>
                  <a:schemeClr val="accent1"/>
                </a:solidFill>
                <a:latin typeface="Arial" panose="020B0604020202020204" pitchFamily="34" charset="0"/>
                <a:cs typeface="Arial" panose="020B0604020202020204" pitchFamily="34" charset="0"/>
              </a:rPr>
              <a:t>flexible and structured alternative </a:t>
            </a:r>
            <a:r>
              <a:rPr lang="en-AU" dirty="0">
                <a:latin typeface="Arial" panose="020B0604020202020204" pitchFamily="34" charset="0"/>
                <a:cs typeface="Arial" panose="020B0604020202020204" pitchFamily="34" charset="0"/>
              </a:rPr>
              <a:t>may be used as a standardisation approach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p>
        </p:txBody>
      </p:sp>
    </p:spTree>
    <p:extLst>
      <p:ext uri="{BB962C8B-B14F-4D97-AF65-F5344CB8AC3E}">
        <p14:creationId xmlns:p14="http://schemas.microsoft.com/office/powerpoint/2010/main" val="26821191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latin typeface="Arial" panose="020B0604020202020204" pitchFamily="34" charset="0"/>
                <a:cs typeface="Arial" panose="020B0604020202020204" pitchFamily="34" charset="0"/>
              </a:rPr>
              <a:t>Key contributions are similar to findings of Study 2 but will show how it’s been incorporated into Cost-IS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AU" dirty="0">
                <a:latin typeface="Arial" panose="020B0604020202020204" pitchFamily="34" charset="0"/>
                <a:cs typeface="Arial" panose="020B0604020202020204" pitchFamily="34" charset="0"/>
              </a:rPr>
              <a:t>Fosters collaboration because it addresses challenge of misaligned language between the disciplines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AU" b="1" dirty="0">
                <a:solidFill>
                  <a:schemeClr val="accent1"/>
                </a:solidFill>
                <a:latin typeface="Arial" panose="020B0604020202020204" pitchFamily="34" charset="0"/>
                <a:cs typeface="Arial" panose="020B0604020202020204" pitchFamily="34" charset="0"/>
              </a:rPr>
              <a:t>Limitation: </a:t>
            </a:r>
            <a:r>
              <a:rPr lang="en-AU" dirty="0">
                <a:latin typeface="Arial" panose="020B0604020202020204" pitchFamily="34" charset="0"/>
                <a:cs typeface="Arial" panose="020B0604020202020204" pitchFamily="34" charset="0"/>
              </a:rPr>
              <a:t>requirement of prior knowledge a perceived</a:t>
            </a:r>
            <a:endParaRPr lang="en-AU" b="1" dirty="0">
              <a:solidFill>
                <a:schemeClr val="accent1"/>
              </a:solidFill>
              <a:latin typeface="Arial" panose="020B060402020202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AU" dirty="0">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AU" sz="1000" dirty="0">
                <a:effectLst/>
                <a:latin typeface="Times New Roman" panose="02020603050405020304" pitchFamily="18" charset="0"/>
                <a:ea typeface="Times New Roman" panose="02020603050405020304" pitchFamily="18" charset="0"/>
              </a:rPr>
              <a:t>Leverages ERIC framework</a:t>
            </a:r>
          </a:p>
          <a:p>
            <a:pPr marL="285750" indent="-285750">
              <a:buFont typeface="Arial" panose="020B0604020202020204" pitchFamily="34" charset="0"/>
              <a:buChar char="•"/>
            </a:pPr>
            <a:r>
              <a:rPr lang="en-AU" sz="1200" dirty="0">
                <a:latin typeface="Arial" panose="020B0604020202020204" pitchFamily="34" charset="0"/>
                <a:cs typeface="Arial" panose="020B0604020202020204" pitchFamily="34" charset="0"/>
              </a:rPr>
              <a:t>implementation strategies were the most common and easiest to identify</a:t>
            </a:r>
          </a:p>
          <a:p>
            <a:pPr marL="285750" indent="-285750">
              <a:buFont typeface="Arial" panose="020B0604020202020204" pitchFamily="34" charset="0"/>
              <a:buChar char="•"/>
            </a:pPr>
            <a:r>
              <a:rPr lang="en-AU" sz="1200" dirty="0">
                <a:latin typeface="Arial" panose="020B0604020202020204" pitchFamily="34" charset="0"/>
                <a:cs typeface="Arial" panose="020B0604020202020204" pitchFamily="34" charset="0"/>
              </a:rPr>
              <a:t>implementation strategies are generic</a:t>
            </a:r>
          </a:p>
          <a:p>
            <a:pPr marL="285750" indent="-285750">
              <a:buFont typeface="Arial" panose="020B0604020202020204" pitchFamily="34" charset="0"/>
              <a:buChar char="•"/>
            </a:pPr>
            <a:r>
              <a:rPr lang="en-AU" sz="1200" dirty="0">
                <a:latin typeface="Arial" panose="020B0604020202020204" pitchFamily="34" charset="0"/>
                <a:cs typeface="Arial" panose="020B0604020202020204" pitchFamily="34" charset="0"/>
              </a:rPr>
              <a:t>familiar framework</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AU" b="1" dirty="0">
                <a:solidFill>
                  <a:schemeClr val="accent1"/>
                </a:solidFill>
                <a:latin typeface="Arial" panose="020B0604020202020204" pitchFamily="34" charset="0"/>
                <a:cs typeface="Arial" panose="020B0604020202020204" pitchFamily="34" charset="0"/>
              </a:rPr>
              <a:t>Limitation: </a:t>
            </a:r>
            <a:r>
              <a:rPr lang="en-AU" dirty="0">
                <a:latin typeface="Arial" panose="020B0604020202020204" pitchFamily="34" charset="0"/>
                <a:cs typeface="Arial" panose="020B0604020202020204" pitchFamily="34" charset="0"/>
              </a:rPr>
              <a:t>not all implementation activities and associated resources can be mapped to ERIC</a:t>
            </a:r>
            <a:endParaRPr lang="en-AU" b="1" dirty="0">
              <a:solidFill>
                <a:schemeClr val="accent1"/>
              </a:solidFill>
              <a:latin typeface="Arial" panose="020B060402020202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AU" dirty="0">
              <a:latin typeface="Arial" panose="020B0604020202020204" pitchFamily="34" charset="0"/>
              <a:cs typeface="Arial" panose="020B0604020202020204" pitchFamily="34" charset="0"/>
            </a:endParaRPr>
          </a:p>
          <a:p>
            <a:r>
              <a:rPr lang="en-AU" b="1" dirty="0">
                <a:solidFill>
                  <a:schemeClr val="accent1"/>
                </a:solidFill>
                <a:latin typeface="Arial" panose="020B0604020202020204" pitchFamily="34" charset="0"/>
                <a:cs typeface="Arial" panose="020B0604020202020204" pitchFamily="34" charset="0"/>
              </a:rPr>
              <a:t>alleviates burden</a:t>
            </a:r>
          </a:p>
          <a:p>
            <a:pPr marL="285750" indent="-285750">
              <a:buFont typeface="Arial" panose="020B0604020202020204" pitchFamily="34" charset="0"/>
              <a:buChar char="•"/>
            </a:pPr>
            <a:r>
              <a:rPr lang="en-AU" dirty="0">
                <a:latin typeface="Arial" panose="020B0604020202020204" pitchFamily="34" charset="0"/>
                <a:cs typeface="Arial" panose="020B0604020202020204" pitchFamily="34" charset="0"/>
              </a:rPr>
              <a:t>utilise already collected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a:solidFill>
                  <a:schemeClr val="accent1"/>
                </a:solidFill>
                <a:latin typeface="Arial" panose="020B0604020202020204" pitchFamily="34" charset="0"/>
                <a:cs typeface="Arial" panose="020B0604020202020204" pitchFamily="34" charset="0"/>
              </a:rPr>
              <a:t>Limitation: </a:t>
            </a:r>
            <a:r>
              <a:rPr lang="en-AU" dirty="0">
                <a:latin typeface="Arial" panose="020B0604020202020204" pitchFamily="34" charset="0"/>
                <a:cs typeface="Arial" panose="020B0604020202020204" pitchFamily="34" charset="0"/>
              </a:rPr>
              <a:t>precision and accuracy trade-offs</a:t>
            </a:r>
            <a:endParaRPr lang="en-AU" b="1" dirty="0">
              <a:solidFill>
                <a:schemeClr val="accent1"/>
              </a:solidFill>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a:solidFill>
                  <a:schemeClr val="accent1"/>
                </a:solidFill>
                <a:latin typeface="Arial" panose="020B0604020202020204" pitchFamily="34" charset="0"/>
                <a:cs typeface="Arial" panose="020B0604020202020204" pitchFamily="34" charset="0"/>
              </a:rPr>
              <a:t>flexible and structured alternative </a:t>
            </a:r>
            <a:r>
              <a:rPr lang="en-AU" dirty="0">
                <a:latin typeface="Arial" panose="020B0604020202020204" pitchFamily="34" charset="0"/>
                <a:cs typeface="Arial" panose="020B0604020202020204" pitchFamily="34" charset="0"/>
              </a:rPr>
              <a:t>may be used as a standardisation approach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p>
        </p:txBody>
      </p:sp>
    </p:spTree>
    <p:extLst>
      <p:ext uri="{BB962C8B-B14F-4D97-AF65-F5344CB8AC3E}">
        <p14:creationId xmlns:p14="http://schemas.microsoft.com/office/powerpoint/2010/main" val="19410865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latin typeface="Arial" panose="020B0604020202020204" pitchFamily="34" charset="0"/>
                <a:cs typeface="Arial" panose="020B0604020202020204" pitchFamily="34" charset="0"/>
              </a:rPr>
              <a:t>Key contributions are similar to findings of Study 2 but will show how it’s been incorporated into Cost-IS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AU" dirty="0">
                <a:latin typeface="Arial" panose="020B0604020202020204" pitchFamily="34" charset="0"/>
                <a:cs typeface="Arial" panose="020B0604020202020204" pitchFamily="34" charset="0"/>
              </a:rPr>
              <a:t>Fosters collaboration because it addresses challenge of misaligned language between the disciplines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AU" b="1" dirty="0">
                <a:solidFill>
                  <a:schemeClr val="accent1"/>
                </a:solidFill>
                <a:latin typeface="Arial" panose="020B0604020202020204" pitchFamily="34" charset="0"/>
                <a:cs typeface="Arial" panose="020B0604020202020204" pitchFamily="34" charset="0"/>
              </a:rPr>
              <a:t>Limitation: </a:t>
            </a:r>
            <a:r>
              <a:rPr lang="en-AU" dirty="0">
                <a:latin typeface="Arial" panose="020B0604020202020204" pitchFamily="34" charset="0"/>
                <a:cs typeface="Arial" panose="020B0604020202020204" pitchFamily="34" charset="0"/>
              </a:rPr>
              <a:t>requirement of prior knowledge a perceived</a:t>
            </a:r>
            <a:endParaRPr lang="en-AU" b="1" dirty="0">
              <a:solidFill>
                <a:schemeClr val="accent1"/>
              </a:solidFill>
              <a:latin typeface="Arial" panose="020B060402020202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AU" dirty="0">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AU" sz="1000" dirty="0">
                <a:effectLst/>
                <a:latin typeface="Times New Roman" panose="02020603050405020304" pitchFamily="18" charset="0"/>
                <a:ea typeface="Times New Roman" panose="02020603050405020304" pitchFamily="18" charset="0"/>
              </a:rPr>
              <a:t>Leverages ERIC framework</a:t>
            </a:r>
          </a:p>
          <a:p>
            <a:pPr marL="285750" indent="-285750">
              <a:buFont typeface="Arial" panose="020B0604020202020204" pitchFamily="34" charset="0"/>
              <a:buChar char="•"/>
            </a:pPr>
            <a:r>
              <a:rPr lang="en-AU" sz="1200" dirty="0">
                <a:latin typeface="Arial" panose="020B0604020202020204" pitchFamily="34" charset="0"/>
                <a:cs typeface="Arial" panose="020B0604020202020204" pitchFamily="34" charset="0"/>
              </a:rPr>
              <a:t>implementation strategies were the most common and easiest to identify</a:t>
            </a:r>
          </a:p>
          <a:p>
            <a:pPr marL="285750" indent="-285750">
              <a:buFont typeface="Arial" panose="020B0604020202020204" pitchFamily="34" charset="0"/>
              <a:buChar char="•"/>
            </a:pPr>
            <a:r>
              <a:rPr lang="en-AU" sz="1200" dirty="0">
                <a:latin typeface="Arial" panose="020B0604020202020204" pitchFamily="34" charset="0"/>
                <a:cs typeface="Arial" panose="020B0604020202020204" pitchFamily="34" charset="0"/>
              </a:rPr>
              <a:t>implementation strategies are generic</a:t>
            </a:r>
          </a:p>
          <a:p>
            <a:pPr marL="285750" indent="-285750">
              <a:buFont typeface="Arial" panose="020B0604020202020204" pitchFamily="34" charset="0"/>
              <a:buChar char="•"/>
            </a:pPr>
            <a:r>
              <a:rPr lang="en-AU" sz="1200" dirty="0">
                <a:latin typeface="Arial" panose="020B0604020202020204" pitchFamily="34" charset="0"/>
                <a:cs typeface="Arial" panose="020B0604020202020204" pitchFamily="34" charset="0"/>
              </a:rPr>
              <a:t>familiar framework</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AU" b="1" dirty="0">
                <a:solidFill>
                  <a:schemeClr val="accent1"/>
                </a:solidFill>
                <a:latin typeface="Arial" panose="020B0604020202020204" pitchFamily="34" charset="0"/>
                <a:cs typeface="Arial" panose="020B0604020202020204" pitchFamily="34" charset="0"/>
              </a:rPr>
              <a:t>Limitation: </a:t>
            </a:r>
            <a:r>
              <a:rPr lang="en-AU" dirty="0">
                <a:latin typeface="Arial" panose="020B0604020202020204" pitchFamily="34" charset="0"/>
                <a:cs typeface="Arial" panose="020B0604020202020204" pitchFamily="34" charset="0"/>
              </a:rPr>
              <a:t>not all implementation activities and associated resources can be mapped to ERIC</a:t>
            </a:r>
            <a:endParaRPr lang="en-AU" b="1" dirty="0">
              <a:solidFill>
                <a:schemeClr val="accent1"/>
              </a:solidFill>
              <a:latin typeface="Arial" panose="020B060402020202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AU" dirty="0">
              <a:latin typeface="Arial" panose="020B0604020202020204" pitchFamily="34" charset="0"/>
              <a:cs typeface="Arial" panose="020B0604020202020204" pitchFamily="34" charset="0"/>
            </a:endParaRPr>
          </a:p>
          <a:p>
            <a:r>
              <a:rPr lang="en-AU" b="1" dirty="0">
                <a:solidFill>
                  <a:schemeClr val="accent1"/>
                </a:solidFill>
                <a:latin typeface="Arial" panose="020B0604020202020204" pitchFamily="34" charset="0"/>
                <a:cs typeface="Arial" panose="020B0604020202020204" pitchFamily="34" charset="0"/>
              </a:rPr>
              <a:t>alleviates burden</a:t>
            </a:r>
          </a:p>
          <a:p>
            <a:pPr marL="285750" indent="-285750">
              <a:buFont typeface="Arial" panose="020B0604020202020204" pitchFamily="34" charset="0"/>
              <a:buChar char="•"/>
            </a:pPr>
            <a:r>
              <a:rPr lang="en-AU" dirty="0">
                <a:latin typeface="Arial" panose="020B0604020202020204" pitchFamily="34" charset="0"/>
                <a:cs typeface="Arial" panose="020B0604020202020204" pitchFamily="34" charset="0"/>
              </a:rPr>
              <a:t>utilise already collected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a:solidFill>
                  <a:schemeClr val="accent1"/>
                </a:solidFill>
                <a:latin typeface="Arial" panose="020B0604020202020204" pitchFamily="34" charset="0"/>
                <a:cs typeface="Arial" panose="020B0604020202020204" pitchFamily="34" charset="0"/>
              </a:rPr>
              <a:t>Limitation: </a:t>
            </a:r>
            <a:r>
              <a:rPr lang="en-AU" dirty="0">
                <a:latin typeface="Arial" panose="020B0604020202020204" pitchFamily="34" charset="0"/>
                <a:cs typeface="Arial" panose="020B0604020202020204" pitchFamily="34" charset="0"/>
              </a:rPr>
              <a:t>precision and accuracy trade-offs</a:t>
            </a:r>
            <a:endParaRPr lang="en-AU" b="1" dirty="0">
              <a:solidFill>
                <a:schemeClr val="accent1"/>
              </a:solidFill>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a:solidFill>
                  <a:schemeClr val="accent1"/>
                </a:solidFill>
                <a:latin typeface="Arial" panose="020B0604020202020204" pitchFamily="34" charset="0"/>
                <a:cs typeface="Arial" panose="020B0604020202020204" pitchFamily="34" charset="0"/>
              </a:rPr>
              <a:t>flexible and structured alternative </a:t>
            </a:r>
            <a:r>
              <a:rPr lang="en-AU" dirty="0">
                <a:latin typeface="Arial" panose="020B0604020202020204" pitchFamily="34" charset="0"/>
                <a:cs typeface="Arial" panose="020B0604020202020204" pitchFamily="34" charset="0"/>
              </a:rPr>
              <a:t>may be used as a standardisation approach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p>
        </p:txBody>
      </p:sp>
    </p:spTree>
    <p:extLst>
      <p:ext uri="{BB962C8B-B14F-4D97-AF65-F5344CB8AC3E}">
        <p14:creationId xmlns:p14="http://schemas.microsoft.com/office/powerpoint/2010/main" val="16816457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latin typeface="Arial" panose="020B0604020202020204" pitchFamily="34" charset="0"/>
                <a:cs typeface="Arial" panose="020B0604020202020204" pitchFamily="34" charset="0"/>
              </a:rPr>
              <a:t>Key contributions are similar to findings of Study 2 but will show how it’s been incorporated into Cost-IS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AU" dirty="0">
                <a:latin typeface="Arial" panose="020B0604020202020204" pitchFamily="34" charset="0"/>
                <a:cs typeface="Arial" panose="020B0604020202020204" pitchFamily="34" charset="0"/>
              </a:rPr>
              <a:t>Fosters collaboration because it addresses challenge of misaligned language between the disciplines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AU" b="1" dirty="0">
                <a:solidFill>
                  <a:schemeClr val="accent1"/>
                </a:solidFill>
                <a:latin typeface="Arial" panose="020B0604020202020204" pitchFamily="34" charset="0"/>
                <a:cs typeface="Arial" panose="020B0604020202020204" pitchFamily="34" charset="0"/>
              </a:rPr>
              <a:t>Limitation: </a:t>
            </a:r>
            <a:r>
              <a:rPr lang="en-AU" dirty="0">
                <a:latin typeface="Arial" panose="020B0604020202020204" pitchFamily="34" charset="0"/>
                <a:cs typeface="Arial" panose="020B0604020202020204" pitchFamily="34" charset="0"/>
              </a:rPr>
              <a:t>requirement of prior knowledge a perceived</a:t>
            </a:r>
            <a:endParaRPr lang="en-AU" b="1" dirty="0">
              <a:solidFill>
                <a:schemeClr val="accent1"/>
              </a:solidFill>
              <a:latin typeface="Arial" panose="020B060402020202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AU" dirty="0">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AU" sz="1000" dirty="0">
                <a:effectLst/>
                <a:latin typeface="Times New Roman" panose="02020603050405020304" pitchFamily="18" charset="0"/>
                <a:ea typeface="Times New Roman" panose="02020603050405020304" pitchFamily="18" charset="0"/>
              </a:rPr>
              <a:t>Leverages ERIC framework</a:t>
            </a:r>
          </a:p>
          <a:p>
            <a:pPr marL="285750" indent="-285750">
              <a:buFont typeface="Arial" panose="020B0604020202020204" pitchFamily="34" charset="0"/>
              <a:buChar char="•"/>
            </a:pPr>
            <a:r>
              <a:rPr lang="en-AU" sz="1200" dirty="0">
                <a:latin typeface="Arial" panose="020B0604020202020204" pitchFamily="34" charset="0"/>
                <a:cs typeface="Arial" panose="020B0604020202020204" pitchFamily="34" charset="0"/>
              </a:rPr>
              <a:t>implementation strategies were the most common and easiest to identify</a:t>
            </a:r>
          </a:p>
          <a:p>
            <a:pPr marL="285750" indent="-285750">
              <a:buFont typeface="Arial" panose="020B0604020202020204" pitchFamily="34" charset="0"/>
              <a:buChar char="•"/>
            </a:pPr>
            <a:r>
              <a:rPr lang="en-AU" sz="1200" dirty="0">
                <a:latin typeface="Arial" panose="020B0604020202020204" pitchFamily="34" charset="0"/>
                <a:cs typeface="Arial" panose="020B0604020202020204" pitchFamily="34" charset="0"/>
              </a:rPr>
              <a:t>implementation strategies are generic</a:t>
            </a:r>
          </a:p>
          <a:p>
            <a:pPr marL="285750" indent="-285750">
              <a:buFont typeface="Arial" panose="020B0604020202020204" pitchFamily="34" charset="0"/>
              <a:buChar char="•"/>
            </a:pPr>
            <a:r>
              <a:rPr lang="en-AU" sz="1200" dirty="0">
                <a:latin typeface="Arial" panose="020B0604020202020204" pitchFamily="34" charset="0"/>
                <a:cs typeface="Arial" panose="020B0604020202020204" pitchFamily="34" charset="0"/>
              </a:rPr>
              <a:t>familiar framework</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AU" b="1" dirty="0">
                <a:solidFill>
                  <a:schemeClr val="accent1"/>
                </a:solidFill>
                <a:latin typeface="Arial" panose="020B0604020202020204" pitchFamily="34" charset="0"/>
                <a:cs typeface="Arial" panose="020B0604020202020204" pitchFamily="34" charset="0"/>
              </a:rPr>
              <a:t>Limitation: </a:t>
            </a:r>
            <a:r>
              <a:rPr lang="en-AU" dirty="0">
                <a:latin typeface="Arial" panose="020B0604020202020204" pitchFamily="34" charset="0"/>
                <a:cs typeface="Arial" panose="020B0604020202020204" pitchFamily="34" charset="0"/>
              </a:rPr>
              <a:t>not all implementation activities and associated resources can be mapped to ERIC</a:t>
            </a:r>
            <a:endParaRPr lang="en-AU" b="1" dirty="0">
              <a:solidFill>
                <a:schemeClr val="accent1"/>
              </a:solidFill>
              <a:latin typeface="Arial" panose="020B060402020202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AU" dirty="0">
              <a:latin typeface="Arial" panose="020B0604020202020204" pitchFamily="34" charset="0"/>
              <a:cs typeface="Arial" panose="020B0604020202020204" pitchFamily="34" charset="0"/>
            </a:endParaRPr>
          </a:p>
          <a:p>
            <a:r>
              <a:rPr lang="en-AU" b="1" dirty="0">
                <a:solidFill>
                  <a:schemeClr val="accent1"/>
                </a:solidFill>
                <a:latin typeface="Arial" panose="020B0604020202020204" pitchFamily="34" charset="0"/>
                <a:cs typeface="Arial" panose="020B0604020202020204" pitchFamily="34" charset="0"/>
              </a:rPr>
              <a:t>alleviates burden</a:t>
            </a:r>
          </a:p>
          <a:p>
            <a:pPr marL="285750" indent="-285750">
              <a:buFont typeface="Arial" panose="020B0604020202020204" pitchFamily="34" charset="0"/>
              <a:buChar char="•"/>
            </a:pPr>
            <a:r>
              <a:rPr lang="en-AU" dirty="0">
                <a:latin typeface="Arial" panose="020B0604020202020204" pitchFamily="34" charset="0"/>
                <a:cs typeface="Arial" panose="020B0604020202020204" pitchFamily="34" charset="0"/>
              </a:rPr>
              <a:t>utilise already collected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a:solidFill>
                  <a:schemeClr val="accent1"/>
                </a:solidFill>
                <a:latin typeface="Arial" panose="020B0604020202020204" pitchFamily="34" charset="0"/>
                <a:cs typeface="Arial" panose="020B0604020202020204" pitchFamily="34" charset="0"/>
              </a:rPr>
              <a:t>Limitation: </a:t>
            </a:r>
            <a:r>
              <a:rPr lang="en-AU" dirty="0">
                <a:latin typeface="Arial" panose="020B0604020202020204" pitchFamily="34" charset="0"/>
                <a:cs typeface="Arial" panose="020B0604020202020204" pitchFamily="34" charset="0"/>
              </a:rPr>
              <a:t>precision and accuracy trade-offs</a:t>
            </a:r>
            <a:endParaRPr lang="en-AU" b="1" dirty="0">
              <a:solidFill>
                <a:schemeClr val="accent1"/>
              </a:solidFill>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a:solidFill>
                  <a:schemeClr val="accent1"/>
                </a:solidFill>
                <a:latin typeface="Arial" panose="020B0604020202020204" pitchFamily="34" charset="0"/>
                <a:cs typeface="Arial" panose="020B0604020202020204" pitchFamily="34" charset="0"/>
              </a:rPr>
              <a:t>flexible and structured alternative </a:t>
            </a:r>
            <a:r>
              <a:rPr lang="en-AU" dirty="0">
                <a:latin typeface="Arial" panose="020B0604020202020204" pitchFamily="34" charset="0"/>
                <a:cs typeface="Arial" panose="020B0604020202020204" pitchFamily="34" charset="0"/>
              </a:rPr>
              <a:t>may be used as a standardisation approach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p>
        </p:txBody>
      </p:sp>
    </p:spTree>
    <p:extLst>
      <p:ext uri="{BB962C8B-B14F-4D97-AF65-F5344CB8AC3E}">
        <p14:creationId xmlns:p14="http://schemas.microsoft.com/office/powerpoint/2010/main" val="17549465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latin typeface="Arial" panose="020B0604020202020204" pitchFamily="34" charset="0"/>
                <a:cs typeface="Arial" panose="020B0604020202020204" pitchFamily="34" charset="0"/>
              </a:rPr>
              <a:t>Key contributions are similar to findings of Study 2 but will show how it’s been incorporated into Cost-IS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AU" dirty="0">
                <a:latin typeface="Arial" panose="020B0604020202020204" pitchFamily="34" charset="0"/>
                <a:cs typeface="Arial" panose="020B0604020202020204" pitchFamily="34" charset="0"/>
              </a:rPr>
              <a:t>Fosters collaboration because it addresses challenge of misaligned language between the disciplines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AU" b="1" dirty="0">
                <a:solidFill>
                  <a:schemeClr val="accent1"/>
                </a:solidFill>
                <a:latin typeface="Arial" panose="020B0604020202020204" pitchFamily="34" charset="0"/>
                <a:cs typeface="Arial" panose="020B0604020202020204" pitchFamily="34" charset="0"/>
              </a:rPr>
              <a:t>Limitation: </a:t>
            </a:r>
            <a:r>
              <a:rPr lang="en-AU" dirty="0">
                <a:latin typeface="Arial" panose="020B0604020202020204" pitchFamily="34" charset="0"/>
                <a:cs typeface="Arial" panose="020B0604020202020204" pitchFamily="34" charset="0"/>
              </a:rPr>
              <a:t>requirement of prior knowledge a perceived</a:t>
            </a:r>
            <a:endParaRPr lang="en-AU" b="1" dirty="0">
              <a:solidFill>
                <a:schemeClr val="accent1"/>
              </a:solidFill>
              <a:latin typeface="Arial" panose="020B060402020202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AU" dirty="0">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AU" sz="1000" dirty="0">
                <a:effectLst/>
                <a:latin typeface="Times New Roman" panose="02020603050405020304" pitchFamily="18" charset="0"/>
                <a:ea typeface="Times New Roman" panose="02020603050405020304" pitchFamily="18" charset="0"/>
              </a:rPr>
              <a:t>Leverages ERIC framework</a:t>
            </a:r>
          </a:p>
          <a:p>
            <a:pPr marL="285750" indent="-285750">
              <a:buFont typeface="Arial" panose="020B0604020202020204" pitchFamily="34" charset="0"/>
              <a:buChar char="•"/>
            </a:pPr>
            <a:r>
              <a:rPr lang="en-AU" sz="1200" dirty="0">
                <a:latin typeface="Arial" panose="020B0604020202020204" pitchFamily="34" charset="0"/>
                <a:cs typeface="Arial" panose="020B0604020202020204" pitchFamily="34" charset="0"/>
              </a:rPr>
              <a:t>implementation strategies were the most common and easiest to identify</a:t>
            </a:r>
          </a:p>
          <a:p>
            <a:pPr marL="285750" indent="-285750">
              <a:buFont typeface="Arial" panose="020B0604020202020204" pitchFamily="34" charset="0"/>
              <a:buChar char="•"/>
            </a:pPr>
            <a:r>
              <a:rPr lang="en-AU" sz="1200" dirty="0">
                <a:latin typeface="Arial" panose="020B0604020202020204" pitchFamily="34" charset="0"/>
                <a:cs typeface="Arial" panose="020B0604020202020204" pitchFamily="34" charset="0"/>
              </a:rPr>
              <a:t>implementation strategies are generic</a:t>
            </a:r>
          </a:p>
          <a:p>
            <a:pPr marL="285750" indent="-285750">
              <a:buFont typeface="Arial" panose="020B0604020202020204" pitchFamily="34" charset="0"/>
              <a:buChar char="•"/>
            </a:pPr>
            <a:r>
              <a:rPr lang="en-AU" sz="1200" dirty="0">
                <a:latin typeface="Arial" panose="020B0604020202020204" pitchFamily="34" charset="0"/>
                <a:cs typeface="Arial" panose="020B0604020202020204" pitchFamily="34" charset="0"/>
              </a:rPr>
              <a:t>familiar framework</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AU" b="1" dirty="0">
                <a:solidFill>
                  <a:schemeClr val="accent1"/>
                </a:solidFill>
                <a:latin typeface="Arial" panose="020B0604020202020204" pitchFamily="34" charset="0"/>
                <a:cs typeface="Arial" panose="020B0604020202020204" pitchFamily="34" charset="0"/>
              </a:rPr>
              <a:t>Limitation: </a:t>
            </a:r>
            <a:r>
              <a:rPr lang="en-AU" dirty="0">
                <a:latin typeface="Arial" panose="020B0604020202020204" pitchFamily="34" charset="0"/>
                <a:cs typeface="Arial" panose="020B0604020202020204" pitchFamily="34" charset="0"/>
              </a:rPr>
              <a:t>not all implementation activities and associated resources can be mapped to ERIC</a:t>
            </a:r>
            <a:endParaRPr lang="en-AU" b="1" dirty="0">
              <a:solidFill>
                <a:schemeClr val="accent1"/>
              </a:solidFill>
              <a:latin typeface="Arial" panose="020B060402020202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AU" dirty="0">
              <a:latin typeface="Arial" panose="020B0604020202020204" pitchFamily="34" charset="0"/>
              <a:cs typeface="Arial" panose="020B0604020202020204" pitchFamily="34" charset="0"/>
            </a:endParaRPr>
          </a:p>
          <a:p>
            <a:r>
              <a:rPr lang="en-AU" b="1" dirty="0">
                <a:solidFill>
                  <a:schemeClr val="accent1"/>
                </a:solidFill>
                <a:latin typeface="Arial" panose="020B0604020202020204" pitchFamily="34" charset="0"/>
                <a:cs typeface="Arial" panose="020B0604020202020204" pitchFamily="34" charset="0"/>
              </a:rPr>
              <a:t>alleviates burden</a:t>
            </a:r>
          </a:p>
          <a:p>
            <a:pPr marL="285750" indent="-285750">
              <a:buFont typeface="Arial" panose="020B0604020202020204" pitchFamily="34" charset="0"/>
              <a:buChar char="•"/>
            </a:pPr>
            <a:r>
              <a:rPr lang="en-AU" dirty="0">
                <a:latin typeface="Arial" panose="020B0604020202020204" pitchFamily="34" charset="0"/>
                <a:cs typeface="Arial" panose="020B0604020202020204" pitchFamily="34" charset="0"/>
              </a:rPr>
              <a:t>utilise already collected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a:solidFill>
                  <a:schemeClr val="accent1"/>
                </a:solidFill>
                <a:latin typeface="Arial" panose="020B0604020202020204" pitchFamily="34" charset="0"/>
                <a:cs typeface="Arial" panose="020B0604020202020204" pitchFamily="34" charset="0"/>
              </a:rPr>
              <a:t>Limitation: </a:t>
            </a:r>
            <a:r>
              <a:rPr lang="en-AU" dirty="0">
                <a:latin typeface="Arial" panose="020B0604020202020204" pitchFamily="34" charset="0"/>
                <a:cs typeface="Arial" panose="020B0604020202020204" pitchFamily="34" charset="0"/>
              </a:rPr>
              <a:t>precision and accuracy trade-offs</a:t>
            </a:r>
            <a:endParaRPr lang="en-AU" b="1" dirty="0">
              <a:solidFill>
                <a:schemeClr val="accent1"/>
              </a:solidFill>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a:solidFill>
                  <a:schemeClr val="accent1"/>
                </a:solidFill>
                <a:latin typeface="Arial" panose="020B0604020202020204" pitchFamily="34" charset="0"/>
                <a:cs typeface="Arial" panose="020B0604020202020204" pitchFamily="34" charset="0"/>
              </a:rPr>
              <a:t>flexible and structured alternative </a:t>
            </a:r>
            <a:r>
              <a:rPr lang="en-AU" dirty="0">
                <a:latin typeface="Arial" panose="020B0604020202020204" pitchFamily="34" charset="0"/>
                <a:cs typeface="Arial" panose="020B0604020202020204" pitchFamily="34" charset="0"/>
              </a:rPr>
              <a:t>may be used as a standardisation approach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p>
        </p:txBody>
      </p:sp>
    </p:spTree>
    <p:extLst>
      <p:ext uri="{BB962C8B-B14F-4D97-AF65-F5344CB8AC3E}">
        <p14:creationId xmlns:p14="http://schemas.microsoft.com/office/powerpoint/2010/main" val="16605235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07000"/>
              </a:lnSpc>
              <a:spcAft>
                <a:spcPts val="800"/>
              </a:spcAft>
              <a:buFont typeface="Arial" panose="020B0604020202020204" pitchFamily="34" charset="0"/>
              <a:buNone/>
            </a:pPr>
            <a:r>
              <a:rPr lang="en-US" sz="2000" kern="100" dirty="0">
                <a:latin typeface="Calibri" panose="020F0502020204030204" pitchFamily="34" charset="0"/>
                <a:ea typeface="Calibri" panose="020F0502020204030204" pitchFamily="34" charset="0"/>
                <a:cs typeface="Times New Roman" panose="02020603050405020304" pitchFamily="18" charset="0"/>
              </a:rPr>
              <a:t>Cost-IS facilitates displaying of implementation cost findings in various ways including by implementation strategies or by implementation resource type</a:t>
            </a:r>
          </a:p>
          <a:p>
            <a:pPr marL="0" indent="0">
              <a:lnSpc>
                <a:spcPct val="107000"/>
              </a:lnSpc>
              <a:spcAft>
                <a:spcPts val="800"/>
              </a:spcAft>
              <a:buFont typeface="Arial" panose="020B0604020202020204" pitchFamily="34" charset="0"/>
              <a:buNone/>
            </a:pPr>
            <a:endParaRPr lang="en-US" sz="2000" kern="1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Font typeface="Arial" panose="020B0604020202020204" pitchFamily="34" charset="0"/>
              <a:buNone/>
            </a:pPr>
            <a:endParaRPr lang="en-US" sz="2000" kern="1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Font typeface="Arial" panose="020B0604020202020204" pitchFamily="34" charset="0"/>
              <a:buNone/>
            </a:pPr>
            <a:endParaRPr lang="en-US" sz="2000" kern="1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Font typeface="Arial" panose="020B0604020202020204" pitchFamily="34" charset="0"/>
              <a:buNone/>
            </a:pPr>
            <a:r>
              <a:rPr lang="en-US" sz="2000" kern="100" dirty="0">
                <a:latin typeface="Calibri" panose="020F0502020204030204" pitchFamily="34" charset="0"/>
                <a:ea typeface="Calibri" panose="020F0502020204030204" pitchFamily="34" charset="0"/>
                <a:cs typeface="Times New Roman" panose="02020603050405020304" pitchFamily="18" charset="0"/>
              </a:rPr>
              <a:t>Challenges during this process include:</a:t>
            </a:r>
          </a:p>
          <a:p>
            <a:pPr marL="742950" lvl="1" indent="-285750">
              <a:lnSpc>
                <a:spcPct val="107000"/>
              </a:lnSpc>
              <a:spcAft>
                <a:spcPts val="800"/>
              </a:spcAft>
              <a:buFont typeface="Arial" panose="020B0604020202020204" pitchFamily="34" charset="0"/>
              <a:buChar char="•"/>
            </a:pPr>
            <a:r>
              <a:rPr lang="en-US" kern="100" dirty="0">
                <a:latin typeface="Calibri" panose="020F0502020204030204" pitchFamily="34" charset="0"/>
                <a:ea typeface="Calibri" panose="020F0502020204030204" pitchFamily="34" charset="0"/>
                <a:cs typeface="Times New Roman" panose="02020603050405020304" pitchFamily="18" charset="0"/>
              </a:rPr>
              <a:t>separating implementation from intervention costs and research-related costs</a:t>
            </a:r>
          </a:p>
          <a:p>
            <a:pPr marL="742950" lvl="1" indent="-285750">
              <a:lnSpc>
                <a:spcPct val="107000"/>
              </a:lnSpc>
              <a:spcAft>
                <a:spcPts val="800"/>
              </a:spcAft>
              <a:buFont typeface="Arial" panose="020B0604020202020204" pitchFamily="34" charset="0"/>
              <a:buChar char="•"/>
            </a:pPr>
            <a:r>
              <a:rPr lang="en-US" kern="100" dirty="0">
                <a:latin typeface="Calibri" panose="020F0502020204030204" pitchFamily="34" charset="0"/>
                <a:ea typeface="Calibri" panose="020F0502020204030204" pitchFamily="34" charset="0"/>
                <a:cs typeface="Times New Roman" panose="02020603050405020304" pitchFamily="18" charset="0"/>
              </a:rPr>
              <a:t>dependence on existing documentation for case study implementation contributed to this challenge as well as other challenges including key data inputs being unavailable, and aggregate documentation of some resources.</a:t>
            </a:r>
          </a:p>
          <a:p>
            <a:endParaRPr lang="en-AU" dirty="0"/>
          </a:p>
        </p:txBody>
      </p:sp>
      <p:sp>
        <p:nvSpPr>
          <p:cNvPr id="4" name="Slide Number Placeholder 3"/>
          <p:cNvSpPr>
            <a:spLocks noGrp="1"/>
          </p:cNvSpPr>
          <p:nvPr>
            <p:ph type="sldNum" sz="quarter" idx="5"/>
          </p:nvPr>
        </p:nvSpPr>
        <p:spPr/>
        <p:txBody>
          <a:bodyPr/>
          <a:lstStyle/>
          <a:p>
            <a:fld id="{328F3203-4D3D-46E7-A006-F9E71712BC52}" type="slidenum">
              <a:rPr lang="en-AU" smtClean="0"/>
              <a:t>12</a:t>
            </a:fld>
            <a:endParaRPr lang="en-AU"/>
          </a:p>
        </p:txBody>
      </p:sp>
    </p:spTree>
    <p:extLst>
      <p:ext uri="{BB962C8B-B14F-4D97-AF65-F5344CB8AC3E}">
        <p14:creationId xmlns:p14="http://schemas.microsoft.com/office/powerpoint/2010/main" val="18378472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fontAlgn="base">
              <a:lnSpc>
                <a:spcPct val="150000"/>
              </a:lnSpc>
              <a:spcAft>
                <a:spcPts val="600"/>
              </a:spcAft>
              <a:buClr>
                <a:srgbClr val="000000"/>
              </a:buClr>
              <a:buFont typeface="Times New Roman" panose="02020603050405020304" pitchFamily="18" charset="0"/>
              <a:buAutoNum type="arabicPeriod"/>
              <a:tabLst>
                <a:tab pos="629920" algn="l"/>
              </a:tabLst>
            </a:pPr>
            <a:r>
              <a:rPr lang="en-AU" sz="1800" u="none" strike="noStrike" kern="0" spc="0" dirty="0">
                <a:ln>
                  <a:noFill/>
                </a:ln>
                <a:effectLst>
                  <a:outerShdw sx="0" sy="0">
                    <a:srgbClr val="000000"/>
                  </a:outerShdw>
                </a:effectLst>
                <a:latin typeface="Times New Roman" panose="02020603050405020304" pitchFamily="18" charset="0"/>
                <a:ea typeface="Times New Roman" panose="02020603050405020304" pitchFamily="18" charset="0"/>
              </a:rPr>
              <a:t>Review literature on implementation cost estimates and the methods that have been used to measure and value these costs.</a:t>
            </a:r>
          </a:p>
          <a:p>
            <a:pPr marL="342900" lvl="0" indent="-342900" algn="just" fontAlgn="base">
              <a:lnSpc>
                <a:spcPct val="150000"/>
              </a:lnSpc>
              <a:spcAft>
                <a:spcPts val="600"/>
              </a:spcAft>
              <a:buClr>
                <a:srgbClr val="000000"/>
              </a:buClr>
              <a:buFont typeface="Times New Roman" panose="02020603050405020304" pitchFamily="18" charset="0"/>
              <a:buAutoNum type="arabicPeriod"/>
              <a:tabLst>
                <a:tab pos="629920" algn="l"/>
              </a:tabLst>
            </a:pPr>
            <a:r>
              <a:rPr lang="en-AU" sz="1800" u="none" strike="noStrike" kern="0" spc="0" dirty="0">
                <a:ln>
                  <a:noFill/>
                </a:ln>
                <a:effectLst>
                  <a:outerShdw sx="0" sy="0">
                    <a:srgbClr val="000000"/>
                  </a:outerShdw>
                </a:effectLst>
                <a:latin typeface="Times New Roman" panose="02020603050405020304" pitchFamily="18" charset="0"/>
                <a:ea typeface="Times New Roman" panose="02020603050405020304" pitchFamily="18" charset="0"/>
              </a:rPr>
              <a:t>Investigate experiences and perceptions for capturing the costs associated with implementation efforts in practice.</a:t>
            </a:r>
          </a:p>
          <a:p>
            <a:pPr marL="342900" lvl="0" indent="-342900" algn="just" fontAlgn="base">
              <a:lnSpc>
                <a:spcPct val="150000"/>
              </a:lnSpc>
              <a:spcAft>
                <a:spcPts val="600"/>
              </a:spcAft>
              <a:buClr>
                <a:srgbClr val="000000"/>
              </a:buClr>
              <a:buFont typeface="Times New Roman" panose="02020603050405020304" pitchFamily="18" charset="0"/>
              <a:buAutoNum type="arabicPeriod"/>
              <a:tabLst>
                <a:tab pos="629920" algn="l"/>
              </a:tabLst>
            </a:pPr>
            <a:r>
              <a:rPr lang="en-AU" sz="1800" u="none" strike="noStrike" kern="0" spc="0" dirty="0">
                <a:ln>
                  <a:noFill/>
                </a:ln>
                <a:effectLst>
                  <a:outerShdw sx="0" sy="0">
                    <a:srgbClr val="000000"/>
                  </a:outerShdw>
                </a:effectLst>
                <a:latin typeface="Times New Roman" panose="02020603050405020304" pitchFamily="18" charset="0"/>
                <a:ea typeface="Times New Roman" panose="02020603050405020304" pitchFamily="18" charset="0"/>
              </a:rPr>
              <a:t>Develop a data collection instrument for identifying, measuring and valuing the key costs of implementation efforts.</a:t>
            </a:r>
          </a:p>
          <a:p>
            <a:pPr marL="342900" lvl="0" indent="-342900" algn="just" fontAlgn="base">
              <a:lnSpc>
                <a:spcPct val="150000"/>
              </a:lnSpc>
              <a:spcAft>
                <a:spcPts val="600"/>
              </a:spcAft>
              <a:buClr>
                <a:srgbClr val="000000"/>
              </a:buClr>
              <a:buFont typeface="Times New Roman" panose="02020603050405020304" pitchFamily="18" charset="0"/>
              <a:buAutoNum type="arabicPeriod"/>
              <a:tabLst>
                <a:tab pos="629920" algn="l"/>
              </a:tabLst>
            </a:pPr>
            <a:r>
              <a:rPr lang="en-AU" sz="1800" u="none" strike="noStrike" kern="0" spc="0" dirty="0">
                <a:ln>
                  <a:noFill/>
                </a:ln>
                <a:effectLst>
                  <a:outerShdw sx="0" sy="0">
                    <a:srgbClr val="000000"/>
                  </a:outerShdw>
                </a:effectLst>
                <a:latin typeface="Times New Roman" panose="02020603050405020304" pitchFamily="18" charset="0"/>
                <a:ea typeface="Times New Roman" panose="02020603050405020304" pitchFamily="18" charset="0"/>
              </a:rPr>
              <a:t>Understand conditions for the application of the data collection instrument in practice.</a:t>
            </a:r>
          </a:p>
          <a:p>
            <a:endParaRPr lang="en-AU" dirty="0"/>
          </a:p>
        </p:txBody>
      </p:sp>
    </p:spTree>
    <p:extLst>
      <p:ext uri="{BB962C8B-B14F-4D97-AF65-F5344CB8AC3E}">
        <p14:creationId xmlns:p14="http://schemas.microsoft.com/office/powerpoint/2010/main" val="39345539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N=9 compared to n=100</a:t>
            </a:r>
          </a:p>
          <a:p>
            <a:endParaRPr lang="en-AU" dirty="0"/>
          </a:p>
          <a:p>
            <a:r>
              <a:rPr lang="en-AU" sz="1200" dirty="0">
                <a:latin typeface="Arial" panose="020B0604020202020204" pitchFamily="34" charset="0"/>
                <a:cs typeface="Arial" panose="020B0604020202020204" pitchFamily="34" charset="0"/>
              </a:rPr>
              <a:t>Implementation </a:t>
            </a:r>
            <a:r>
              <a:rPr lang="en-AU" sz="1200" b="1" dirty="0">
                <a:latin typeface="Arial" panose="020B0604020202020204" pitchFamily="34" charset="0"/>
                <a:cs typeface="Arial" panose="020B0604020202020204" pitchFamily="34" charset="0"/>
              </a:rPr>
              <a:t>strategies not often clearly reported</a:t>
            </a:r>
          </a:p>
          <a:p>
            <a:r>
              <a:rPr lang="en-AU" sz="1200" dirty="0">
                <a:latin typeface="Arial" panose="020B0604020202020204" pitchFamily="34" charset="0"/>
                <a:cs typeface="Arial" panose="020B0604020202020204" pitchFamily="34" charset="0"/>
              </a:rPr>
              <a:t>Mapped implementation (like) activities to </a:t>
            </a:r>
            <a:r>
              <a:rPr lang="en-AU" sz="1200" b="1" dirty="0">
                <a:latin typeface="Arial" panose="020B0604020202020204" pitchFamily="34" charset="0"/>
                <a:cs typeface="Arial" panose="020B0604020202020204" pitchFamily="34" charset="0"/>
              </a:rPr>
              <a:t>ERIC</a:t>
            </a:r>
          </a:p>
          <a:p>
            <a:r>
              <a:rPr lang="en-AU" sz="1200" dirty="0">
                <a:latin typeface="Arial" panose="020B0604020202020204" pitchFamily="34" charset="0"/>
                <a:cs typeface="Arial" panose="020B0604020202020204" pitchFamily="34" charset="0"/>
              </a:rPr>
              <a:t>Then determined if the implementation activity was </a:t>
            </a:r>
            <a:r>
              <a:rPr lang="en-AU" sz="1200" b="1" dirty="0">
                <a:latin typeface="Arial" panose="020B0604020202020204" pitchFamily="34" charset="0"/>
                <a:cs typeface="Arial" panose="020B0604020202020204" pitchFamily="34" charset="0"/>
              </a:rPr>
              <a:t>costed</a:t>
            </a:r>
          </a:p>
          <a:p>
            <a:endParaRPr lang="en-AU" dirty="0"/>
          </a:p>
          <a:p>
            <a:endParaRPr lang="en-AU" dirty="0"/>
          </a:p>
          <a:p>
            <a:pPr marL="0" indent="0">
              <a:buNone/>
            </a:pPr>
            <a:r>
              <a:rPr lang="en-AU" sz="2400" dirty="0">
                <a:latin typeface="Arial" panose="020B0604020202020204" pitchFamily="34" charset="0"/>
                <a:cs typeface="Arial" panose="020B0604020202020204" pitchFamily="34" charset="0"/>
              </a:rPr>
              <a:t>Humans (n=9 /9)</a:t>
            </a:r>
          </a:p>
          <a:p>
            <a:pPr lvl="1"/>
            <a:r>
              <a:rPr lang="en-AU" sz="2000" dirty="0">
                <a:latin typeface="Arial" panose="020B0604020202020204" pitchFamily="34" charset="0"/>
                <a:cs typeface="Arial" panose="020B0604020202020204" pitchFamily="34" charset="0"/>
              </a:rPr>
              <a:t>n= 2 activity diaries &amp; interviews</a:t>
            </a:r>
          </a:p>
          <a:p>
            <a:pPr lvl="1"/>
            <a:r>
              <a:rPr lang="en-AU" sz="2000" dirty="0">
                <a:latin typeface="Arial" panose="020B0604020202020204" pitchFamily="34" charset="0"/>
                <a:cs typeface="Arial" panose="020B0604020202020204" pitchFamily="34" charset="0"/>
              </a:rPr>
              <a:t>n=7 ?</a:t>
            </a:r>
          </a:p>
          <a:p>
            <a:pPr marL="0" indent="0">
              <a:buNone/>
            </a:pPr>
            <a:r>
              <a:rPr lang="en-AU" sz="2400" dirty="0">
                <a:latin typeface="Arial" panose="020B0604020202020204" pitchFamily="34" charset="0"/>
                <a:cs typeface="Arial" panose="020B0604020202020204" pitchFamily="34" charset="0"/>
              </a:rPr>
              <a:t>Things (n=3 /9)</a:t>
            </a:r>
          </a:p>
          <a:p>
            <a:pPr lvl="1"/>
            <a:r>
              <a:rPr lang="en-AU" sz="2000" dirty="0">
                <a:latin typeface="Arial" panose="020B0604020202020204" pitchFamily="34" charset="0"/>
                <a:cs typeface="Arial" panose="020B0604020202020204" pitchFamily="34" charset="0"/>
              </a:rPr>
              <a:t>n=1 estimated over time horizon</a:t>
            </a:r>
          </a:p>
          <a:p>
            <a:pPr lvl="1"/>
            <a:r>
              <a:rPr lang="en-AU" sz="2000" dirty="0">
                <a:latin typeface="Arial" panose="020B0604020202020204" pitchFamily="34" charset="0"/>
                <a:cs typeface="Arial" panose="020B0604020202020204" pitchFamily="34" charset="0"/>
              </a:rPr>
              <a:t>n= 2 ?</a:t>
            </a:r>
          </a:p>
          <a:p>
            <a:pPr marL="0" indent="0">
              <a:buNone/>
            </a:pPr>
            <a:r>
              <a:rPr lang="en-AU" sz="2400" dirty="0">
                <a:latin typeface="Arial" panose="020B0604020202020204" pitchFamily="34" charset="0"/>
                <a:cs typeface="Arial" panose="020B0604020202020204" pitchFamily="34" charset="0"/>
              </a:rPr>
              <a:t>Space (n=1 /9)</a:t>
            </a:r>
          </a:p>
          <a:p>
            <a:pPr lvl="1"/>
            <a:r>
              <a:rPr lang="en-AU" sz="2000" dirty="0">
                <a:latin typeface="Arial" panose="020B0604020202020204" pitchFamily="34" charset="0"/>
                <a:cs typeface="Arial" panose="020B0604020202020204" pitchFamily="34" charset="0"/>
              </a:rPr>
              <a:t>n= 1 rental opportunity cost</a:t>
            </a:r>
          </a:p>
          <a:p>
            <a:pPr marL="0" indent="0">
              <a:buNone/>
            </a:pPr>
            <a:endParaRPr lang="en-AU" sz="2400" dirty="0">
              <a:latin typeface="Arial" panose="020B0604020202020204" pitchFamily="34" charset="0"/>
              <a:cs typeface="Arial" panose="020B0604020202020204" pitchFamily="34" charset="0"/>
            </a:endParaRPr>
          </a:p>
          <a:p>
            <a:endParaRPr lang="en-AU" dirty="0"/>
          </a:p>
          <a:p>
            <a:endParaRPr lang="en-AU" dirty="0"/>
          </a:p>
        </p:txBody>
      </p:sp>
    </p:spTree>
    <p:extLst>
      <p:ext uri="{BB962C8B-B14F-4D97-AF65-F5344CB8AC3E}">
        <p14:creationId xmlns:p14="http://schemas.microsoft.com/office/powerpoint/2010/main" val="35057248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B7C34C1-8900-4739-A557-4E03967404D8}"/>
              </a:ext>
            </a:extLst>
          </p:cNvPr>
          <p:cNvSpPr>
            <a:spLocks noGrp="1"/>
          </p:cNvSpPr>
          <p:nvPr>
            <p:ph type="sldNum" sz="quarter" idx="10"/>
          </p:nvPr>
        </p:nvSpPr>
        <p:spPr/>
        <p:txBody>
          <a:bodyPr/>
          <a:lstStyle/>
          <a:p>
            <a:fld id="{09E53ACF-51C1-46CF-8884-DC74DB5DA0E1}" type="slidenum">
              <a:rPr lang="en-AU" smtClean="0"/>
              <a:pPr/>
              <a:t>‹#›</a:t>
            </a:fld>
            <a:endParaRPr lang="en-AU"/>
          </a:p>
        </p:txBody>
      </p:sp>
    </p:spTree>
    <p:extLst>
      <p:ext uri="{BB962C8B-B14F-4D97-AF65-F5344CB8AC3E}">
        <p14:creationId xmlns:p14="http://schemas.microsoft.com/office/powerpoint/2010/main" val="27479430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06997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676958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284CD2D-6838-48FA-B5F1-77F4192B92E7}"/>
              </a:ext>
            </a:extLst>
          </p:cNvPr>
          <p:cNvSpPr>
            <a:spLocks noGrp="1"/>
          </p:cNvSpPr>
          <p:nvPr>
            <p:ph type="sldNum" sz="quarter" idx="10"/>
          </p:nvPr>
        </p:nvSpPr>
        <p:spPr/>
        <p:txBody>
          <a:bodyPr/>
          <a:lstStyle/>
          <a:p>
            <a:fld id="{0094A9AB-6ED7-4B15-9F99-129FCC9845CD}" type="slidenum">
              <a:rPr lang="en-AU" smtClean="0"/>
              <a:t>‹#›</a:t>
            </a:fld>
            <a:endParaRPr lang="en-AU"/>
          </a:p>
        </p:txBody>
      </p:sp>
    </p:spTree>
    <p:extLst>
      <p:ext uri="{BB962C8B-B14F-4D97-AF65-F5344CB8AC3E}">
        <p14:creationId xmlns:p14="http://schemas.microsoft.com/office/powerpoint/2010/main" val="34848147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057FC-48FA-D5EB-25B1-809C72EF376D}"/>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0E72A65-3E7A-C907-5B08-C7CEAFCD1B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75EE8E4B-AB8C-CDC4-9A8F-FAB85A79EA1D}"/>
              </a:ext>
            </a:extLst>
          </p:cNvPr>
          <p:cNvSpPr>
            <a:spLocks noGrp="1"/>
          </p:cNvSpPr>
          <p:nvPr>
            <p:ph type="dt" sz="half" idx="10"/>
          </p:nvPr>
        </p:nvSpPr>
        <p:spPr/>
        <p:txBody>
          <a:bodyPr/>
          <a:lstStyle/>
          <a:p>
            <a:fld id="{0EC1D356-5931-4A2F-AC39-1758B393E0EC}" type="datetime1">
              <a:rPr lang="en-AU" smtClean="0"/>
              <a:t>21/08/2024</a:t>
            </a:fld>
            <a:endParaRPr lang="en-AU"/>
          </a:p>
        </p:txBody>
      </p:sp>
      <p:sp>
        <p:nvSpPr>
          <p:cNvPr id="5" name="Footer Placeholder 4">
            <a:extLst>
              <a:ext uri="{FF2B5EF4-FFF2-40B4-BE49-F238E27FC236}">
                <a16:creationId xmlns:a16="http://schemas.microsoft.com/office/drawing/2014/main" id="{39BAFF77-CB97-B18D-E1B8-85528C8BE94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6ED96269-1E70-9F5A-489A-E8E2BC3B1E70}"/>
              </a:ext>
            </a:extLst>
          </p:cNvPr>
          <p:cNvSpPr>
            <a:spLocks noGrp="1"/>
          </p:cNvSpPr>
          <p:nvPr>
            <p:ph type="sldNum" sz="quarter" idx="12"/>
          </p:nvPr>
        </p:nvSpPr>
        <p:spPr/>
        <p:txBody>
          <a:bodyPr/>
          <a:lstStyle/>
          <a:p>
            <a:fld id="{691E3003-1814-4F1A-8CBE-59635BFC6654}" type="slidenum">
              <a:rPr lang="en-AU" smtClean="0"/>
              <a:t>‹#›</a:t>
            </a:fld>
            <a:endParaRPr lang="en-AU"/>
          </a:p>
        </p:txBody>
      </p:sp>
    </p:spTree>
    <p:extLst>
      <p:ext uri="{BB962C8B-B14F-4D97-AF65-F5344CB8AC3E}">
        <p14:creationId xmlns:p14="http://schemas.microsoft.com/office/powerpoint/2010/main" val="15349435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5FB40-9C6C-CC4B-9851-8EB8205E49F8}"/>
              </a:ext>
            </a:extLst>
          </p:cNvPr>
          <p:cNvSpPr>
            <a:spLocks noGrp="1"/>
          </p:cNvSpPr>
          <p:nvPr>
            <p:ph type="ctrTitle"/>
          </p:nvPr>
        </p:nvSpPr>
        <p:spPr>
          <a:xfrm>
            <a:off x="1298119" y="1025073"/>
            <a:ext cx="6547761" cy="1790700"/>
          </a:xfrm>
          <a:prstGeom prst="rect">
            <a:avLst/>
          </a:prstGeom>
        </p:spPr>
        <p:txBody>
          <a:bodyPr anchor="b"/>
          <a:lstStyle>
            <a:lvl1pPr algn="ctr">
              <a:defRPr sz="6000"/>
            </a:lvl1pPr>
          </a:lstStyle>
          <a:p>
            <a:r>
              <a:rPr lang="en-GB" dirty="0"/>
              <a:t>Click to edit Master title style</a:t>
            </a:r>
            <a:endParaRPr lang="en-US" dirty="0"/>
          </a:p>
        </p:txBody>
      </p:sp>
      <p:sp>
        <p:nvSpPr>
          <p:cNvPr id="3" name="Subtitle 2">
            <a:extLst>
              <a:ext uri="{FF2B5EF4-FFF2-40B4-BE49-F238E27FC236}">
                <a16:creationId xmlns:a16="http://schemas.microsoft.com/office/drawing/2014/main" id="{1E5D8CBE-8C9E-9149-9A23-9151D74E90CF}"/>
              </a:ext>
            </a:extLst>
          </p:cNvPr>
          <p:cNvSpPr>
            <a:spLocks noGrp="1"/>
          </p:cNvSpPr>
          <p:nvPr>
            <p:ph type="subTitle" idx="1"/>
          </p:nvPr>
        </p:nvSpPr>
        <p:spPr>
          <a:xfrm>
            <a:off x="1298119" y="2885623"/>
            <a:ext cx="6547762"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Tree>
    <p:extLst>
      <p:ext uri="{BB962C8B-B14F-4D97-AF65-F5344CB8AC3E}">
        <p14:creationId xmlns:p14="http://schemas.microsoft.com/office/powerpoint/2010/main" val="614274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2F0A43-B7DD-5F44-96E8-F7905B65F993}"/>
              </a:ext>
            </a:extLst>
          </p:cNvPr>
          <p:cNvSpPr>
            <a:spLocks noGrp="1"/>
          </p:cNvSpPr>
          <p:nvPr>
            <p:ph type="ctrTitle"/>
          </p:nvPr>
        </p:nvSpPr>
        <p:spPr>
          <a:xfrm>
            <a:off x="1269549" y="914858"/>
            <a:ext cx="6858000" cy="1790700"/>
          </a:xfrm>
          <a:prstGeom prst="rect">
            <a:avLst/>
          </a:prstGeom>
        </p:spPr>
        <p:txBody>
          <a:bodyPr anchor="b"/>
          <a:lstStyle>
            <a:lvl1pPr algn="ctr">
              <a:defRPr sz="6000"/>
            </a:lvl1pPr>
          </a:lstStyle>
          <a:p>
            <a:r>
              <a:rPr lang="en-GB" dirty="0"/>
              <a:t>Click to edit Master title style</a:t>
            </a:r>
            <a:endParaRPr lang="en-US" dirty="0"/>
          </a:p>
        </p:txBody>
      </p:sp>
      <p:sp>
        <p:nvSpPr>
          <p:cNvPr id="3" name="Subtitle 2">
            <a:extLst>
              <a:ext uri="{FF2B5EF4-FFF2-40B4-BE49-F238E27FC236}">
                <a16:creationId xmlns:a16="http://schemas.microsoft.com/office/drawing/2014/main" id="{3B4FF061-45AB-4F46-8FE7-4C49799E9752}"/>
              </a:ext>
            </a:extLst>
          </p:cNvPr>
          <p:cNvSpPr>
            <a:spLocks noGrp="1"/>
          </p:cNvSpPr>
          <p:nvPr>
            <p:ph type="subTitle" idx="1"/>
          </p:nvPr>
        </p:nvSpPr>
        <p:spPr>
          <a:xfrm>
            <a:off x="1269549" y="2775408"/>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Tree>
    <p:extLst>
      <p:ext uri="{BB962C8B-B14F-4D97-AF65-F5344CB8AC3E}">
        <p14:creationId xmlns:p14="http://schemas.microsoft.com/office/powerpoint/2010/main" val="29291356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52768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7222D9E-3FDE-44EE-852F-A0D28F72CED4}"/>
              </a:ext>
            </a:extLst>
          </p:cNvPr>
          <p:cNvSpPr>
            <a:spLocks noGrp="1"/>
          </p:cNvSpPr>
          <p:nvPr>
            <p:ph type="sldNum" sz="quarter" idx="10"/>
          </p:nvPr>
        </p:nvSpPr>
        <p:spPr/>
        <p:txBody>
          <a:bodyPr/>
          <a:lstStyle/>
          <a:p>
            <a:fld id="{93458336-212B-4D6B-A268-3DC69FE9A92F}" type="slidenum">
              <a:rPr lang="en-AU" smtClean="0"/>
              <a:pPr/>
              <a:t>‹#›</a:t>
            </a:fld>
            <a:endParaRPr lang="en-AU"/>
          </a:p>
        </p:txBody>
      </p:sp>
    </p:spTree>
    <p:extLst>
      <p:ext uri="{BB962C8B-B14F-4D97-AF65-F5344CB8AC3E}">
        <p14:creationId xmlns:p14="http://schemas.microsoft.com/office/powerpoint/2010/main" val="10531773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9BE551A-524D-A89E-F38D-7F914660D320}"/>
              </a:ext>
            </a:extLst>
          </p:cNvPr>
          <p:cNvSpPr>
            <a:spLocks noGrp="1"/>
          </p:cNvSpPr>
          <p:nvPr>
            <p:ph type="sldNum" sz="quarter" idx="10"/>
          </p:nvPr>
        </p:nvSpPr>
        <p:spPr/>
        <p:txBody>
          <a:bodyPr/>
          <a:lstStyle>
            <a:lvl1pPr>
              <a:defRPr sz="1600">
                <a:solidFill>
                  <a:schemeClr val="bg1"/>
                </a:solidFill>
              </a:defRPr>
            </a:lvl1pPr>
          </a:lstStyle>
          <a:p>
            <a:fld id="{B206A49F-A116-40E8-8DBB-1E1D3B6733F0}" type="slidenum">
              <a:rPr lang="en-AU" smtClean="0"/>
              <a:pPr/>
              <a:t>‹#›</a:t>
            </a:fld>
            <a:endParaRPr lang="en-AU"/>
          </a:p>
        </p:txBody>
      </p:sp>
    </p:spTree>
    <p:extLst>
      <p:ext uri="{BB962C8B-B14F-4D97-AF65-F5344CB8AC3E}">
        <p14:creationId xmlns:p14="http://schemas.microsoft.com/office/powerpoint/2010/main" val="41047385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C647258-74D9-4A52-BDE3-D8A57306B61A}"/>
              </a:ext>
            </a:extLst>
          </p:cNvPr>
          <p:cNvSpPr>
            <a:spLocks noGrp="1"/>
          </p:cNvSpPr>
          <p:nvPr>
            <p:ph type="sldNum" sz="quarter" idx="10"/>
          </p:nvPr>
        </p:nvSpPr>
        <p:spPr/>
        <p:txBody>
          <a:bodyPr/>
          <a:lstStyle/>
          <a:p>
            <a:fld id="{09E53ACF-51C1-46CF-8884-DC74DB5DA0E1}" type="slidenum">
              <a:rPr lang="en-AU" smtClean="0"/>
              <a:pPr/>
              <a:t>‹#›</a:t>
            </a:fld>
            <a:endParaRPr lang="en-AU"/>
          </a:p>
        </p:txBody>
      </p:sp>
    </p:spTree>
    <p:extLst>
      <p:ext uri="{BB962C8B-B14F-4D97-AF65-F5344CB8AC3E}">
        <p14:creationId xmlns:p14="http://schemas.microsoft.com/office/powerpoint/2010/main" val="29881242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4842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19044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617939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6184415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50540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35938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E389702-6DBC-4301-AB70-AAD95C0F0AA8}"/>
              </a:ext>
            </a:extLst>
          </p:cNvPr>
          <p:cNvSpPr>
            <a:spLocks noGrp="1"/>
          </p:cNvSpPr>
          <p:nvPr>
            <p:ph type="sldNum" sz="quarter" idx="10"/>
          </p:nvPr>
        </p:nvSpPr>
        <p:spPr/>
        <p:txBody>
          <a:bodyPr/>
          <a:lstStyle/>
          <a:p>
            <a:fld id="{CDBA9A6C-49F0-4D4D-8CC5-8B15EDE58CF4}" type="slidenum">
              <a:rPr lang="en-AU" smtClean="0"/>
              <a:pPr/>
              <a:t>‹#›</a:t>
            </a:fld>
            <a:endParaRPr lang="en-AU"/>
          </a:p>
        </p:txBody>
      </p:sp>
    </p:spTree>
    <p:extLst>
      <p:ext uri="{BB962C8B-B14F-4D97-AF65-F5344CB8AC3E}">
        <p14:creationId xmlns:p14="http://schemas.microsoft.com/office/powerpoint/2010/main" val="249613244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7"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theme" Target="../theme/theme10.xml"/><Relationship Id="rId1" Type="http://schemas.openxmlformats.org/officeDocument/2006/relationships/slideLayout" Target="../slideLayouts/slideLayout15.xml"/><Relationship Id="rId5" Type="http://schemas.openxmlformats.org/officeDocument/2006/relationships/image" Target="../media/image4.png"/><Relationship Id="rId4" Type="http://schemas.openxmlformats.org/officeDocument/2006/relationships/image" Target="../media/image10.emf"/></Relationships>
</file>

<file path=ppt/slideMasters/_rels/slideMaster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1.xml"/><Relationship Id="rId1" Type="http://schemas.openxmlformats.org/officeDocument/2006/relationships/slideLayout" Target="../slideLayouts/slideLayout16.xml"/><Relationship Id="rId4" Type="http://schemas.openxmlformats.org/officeDocument/2006/relationships/image" Target="../media/image4.png"/></Relationships>
</file>

<file path=ppt/slideMasters/_rels/slideMaster12.xml.rels><?xml version="1.0" encoding="UTF-8" standalone="yes"?>
<Relationships xmlns="http://schemas.openxmlformats.org/package/2006/relationships"><Relationship Id="rId3" Type="http://schemas.openxmlformats.org/officeDocument/2006/relationships/theme" Target="../theme/theme1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4" Type="http://schemas.openxmlformats.org/officeDocument/2006/relationships/image" Target="../media/image15.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heme" Target="../theme/theme2.xml"/><Relationship Id="rId7" Type="http://schemas.openxmlformats.org/officeDocument/2006/relationships/image" Target="../media/image4.png"/><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image" Target="../media/image5.jpg"/></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heme" Target="../theme/theme3.xml"/><Relationship Id="rId7" Type="http://schemas.openxmlformats.org/officeDocument/2006/relationships/image" Target="../media/image4.png"/><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image" Target="../media/image7.jpg"/></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heme" Target="../theme/theme4.xml"/><Relationship Id="rId7" Type="http://schemas.openxmlformats.org/officeDocument/2006/relationships/image" Target="../media/image4.png"/><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image" Target="../media/image8.jp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5.xml"/><Relationship Id="rId1" Type="http://schemas.openxmlformats.org/officeDocument/2006/relationships/slideLayout" Target="../slideLayouts/slideLayout9.xml"/><Relationship Id="rId5" Type="http://schemas.openxmlformats.org/officeDocument/2006/relationships/image" Target="../media/image2.png"/><Relationship Id="rId4" Type="http://schemas.openxmlformats.org/officeDocument/2006/relationships/image" Target="../media/image4.png"/></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theme" Target="../theme/theme6.xml"/><Relationship Id="rId1" Type="http://schemas.openxmlformats.org/officeDocument/2006/relationships/slideLayout" Target="../slideLayouts/slideLayout10.xml"/><Relationship Id="rId6" Type="http://schemas.openxmlformats.org/officeDocument/2006/relationships/image" Target="../media/image10.emf"/><Relationship Id="rId5" Type="http://schemas.openxmlformats.org/officeDocument/2006/relationships/image" Target="../media/image4.png"/><Relationship Id="rId4" Type="http://schemas.openxmlformats.org/officeDocument/2006/relationships/image" Target="../media/image9.png"/></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theme" Target="../theme/theme7.xml"/><Relationship Id="rId1" Type="http://schemas.openxmlformats.org/officeDocument/2006/relationships/slideLayout" Target="../slideLayouts/slideLayout11.xml"/></Relationships>
</file>

<file path=ppt/slideMasters/_rels/slideMaster8.xml.rels><?xml version="1.0" encoding="UTF-8" standalone="yes"?>
<Relationships xmlns="http://schemas.openxmlformats.org/package/2006/relationships"><Relationship Id="rId3" Type="http://schemas.openxmlformats.org/officeDocument/2006/relationships/theme" Target="../theme/theme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image" Target="../media/image12.png"/></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theme" Target="../theme/theme9.xml"/><Relationship Id="rId1" Type="http://schemas.openxmlformats.org/officeDocument/2006/relationships/slideLayout" Target="../slideLayouts/slideLayout14.xml"/><Relationship Id="rId5" Type="http://schemas.openxmlformats.org/officeDocument/2006/relationships/image" Target="../media/image4.png"/><Relationship Id="rId4" Type="http://schemas.openxmlformats.org/officeDocument/2006/relationships/image" Target="../media/image10.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4"/>
          <a:srcRect/>
          <a:stretch/>
        </p:blipFill>
        <p:spPr>
          <a:xfrm>
            <a:off x="4133" y="3171"/>
            <a:ext cx="9132721" cy="5137156"/>
          </a:xfrm>
          <a:prstGeom prst="rect">
            <a:avLst/>
          </a:prstGeom>
        </p:spPr>
      </p:pic>
      <p:pic>
        <p:nvPicPr>
          <p:cNvPr id="10" name="Picture 9">
            <a:extLst>
              <a:ext uri="{FF2B5EF4-FFF2-40B4-BE49-F238E27FC236}">
                <a16:creationId xmlns:a16="http://schemas.microsoft.com/office/drawing/2014/main" id="{1A7C4565-B799-E54D-96F5-67E351BFA32B}"/>
              </a:ext>
            </a:extLst>
          </p:cNvPr>
          <p:cNvPicPr>
            <a:picLocks noChangeAspect="1"/>
          </p:cNvPicPr>
          <p:nvPr userDrawn="1"/>
        </p:nvPicPr>
        <p:blipFill>
          <a:blip r:embed="rId5"/>
          <a:srcRect/>
          <a:stretch/>
        </p:blipFill>
        <p:spPr>
          <a:xfrm>
            <a:off x="286359" y="264641"/>
            <a:ext cx="1956641" cy="462479"/>
          </a:xfrm>
          <a:prstGeom prst="rect">
            <a:avLst/>
          </a:prstGeom>
        </p:spPr>
      </p:pic>
      <p:pic>
        <p:nvPicPr>
          <p:cNvPr id="11" name="Picture 10">
            <a:extLst>
              <a:ext uri="{FF2B5EF4-FFF2-40B4-BE49-F238E27FC236}">
                <a16:creationId xmlns:a16="http://schemas.microsoft.com/office/drawing/2014/main" id="{53563E30-ACB3-434D-8348-D0658FCF19AF}"/>
              </a:ext>
            </a:extLst>
          </p:cNvPr>
          <p:cNvPicPr>
            <a:picLocks noChangeAspect="1"/>
          </p:cNvPicPr>
          <p:nvPr userDrawn="1"/>
        </p:nvPicPr>
        <p:blipFill>
          <a:blip r:embed="rId6"/>
          <a:srcRect/>
          <a:stretch/>
        </p:blipFill>
        <p:spPr>
          <a:xfrm>
            <a:off x="286359" y="4771218"/>
            <a:ext cx="839914" cy="295969"/>
          </a:xfrm>
          <a:prstGeom prst="rect">
            <a:avLst/>
          </a:prstGeom>
        </p:spPr>
      </p:pic>
      <p:pic>
        <p:nvPicPr>
          <p:cNvPr id="6" name="Picture 5">
            <a:extLst>
              <a:ext uri="{FF2B5EF4-FFF2-40B4-BE49-F238E27FC236}">
                <a16:creationId xmlns:a16="http://schemas.microsoft.com/office/drawing/2014/main" id="{3C6491F4-35D0-FA4A-9736-F24B46B99106}"/>
              </a:ext>
            </a:extLst>
          </p:cNvPr>
          <p:cNvPicPr>
            <a:picLocks noChangeAspect="1"/>
          </p:cNvPicPr>
          <p:nvPr userDrawn="1"/>
        </p:nvPicPr>
        <p:blipFill>
          <a:blip r:embed="rId7"/>
          <a:srcRect/>
          <a:stretch/>
        </p:blipFill>
        <p:spPr>
          <a:xfrm>
            <a:off x="8384245" y="253724"/>
            <a:ext cx="473396" cy="473396"/>
          </a:xfrm>
          <a:prstGeom prst="rect">
            <a:avLst/>
          </a:prstGeom>
        </p:spPr>
      </p:pic>
      <p:sp>
        <p:nvSpPr>
          <p:cNvPr id="2" name="Slide Number Placeholder 1">
            <a:extLst>
              <a:ext uri="{FF2B5EF4-FFF2-40B4-BE49-F238E27FC236}">
                <a16:creationId xmlns:a16="http://schemas.microsoft.com/office/drawing/2014/main" id="{0F52CCF9-F25F-434A-8536-39CD05E0FEEE}"/>
              </a:ext>
            </a:extLst>
          </p:cNvPr>
          <p:cNvSpPr>
            <a:spLocks noGrp="1"/>
          </p:cNvSpPr>
          <p:nvPr>
            <p:ph type="sldNum" sz="quarter" idx="4"/>
          </p:nvPr>
        </p:nvSpPr>
        <p:spPr>
          <a:xfrm>
            <a:off x="7079454" y="4400259"/>
            <a:ext cx="2057400" cy="274637"/>
          </a:xfrm>
          <a:prstGeom prst="rect">
            <a:avLst/>
          </a:prstGeom>
        </p:spPr>
        <p:txBody>
          <a:bodyPr vert="horz" lIns="91440" tIns="45720" rIns="91440" bIns="45720" rtlCol="0" anchor="ctr"/>
          <a:lstStyle>
            <a:lvl1pPr algn="r">
              <a:defRPr sz="1400">
                <a:solidFill>
                  <a:schemeClr val="tx1"/>
                </a:solidFill>
              </a:defRPr>
            </a:lvl1pPr>
          </a:lstStyle>
          <a:p>
            <a:fld id="{09E53ACF-51C1-46CF-8884-DC74DB5DA0E1}" type="slidenum">
              <a:rPr lang="en-AU" smtClean="0"/>
              <a:pPr/>
              <a:t>‹#›</a:t>
            </a:fld>
            <a:endParaRPr lang="en-AU"/>
          </a:p>
        </p:txBody>
      </p:sp>
    </p:spTree>
    <p:extLst>
      <p:ext uri="{BB962C8B-B14F-4D97-AF65-F5344CB8AC3E}">
        <p14:creationId xmlns:p14="http://schemas.microsoft.com/office/powerpoint/2010/main" val="1006161261"/>
      </p:ext>
    </p:extLst>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l" defTabSz="457200" rtl="0" eaLnBrk="1" latinLnBrk="0" hangingPunct="1">
        <a:spcBef>
          <a:spcPct val="0"/>
        </a:spcBef>
        <a:buNone/>
        <a:defRPr sz="3600" kern="1200" baseline="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E3B4F37-C73B-824D-BA72-0576D1403673}"/>
              </a:ext>
            </a:extLst>
          </p:cNvPr>
          <p:cNvPicPr>
            <a:picLocks noChangeAspect="1"/>
          </p:cNvPicPr>
          <p:nvPr userDrawn="1"/>
        </p:nvPicPr>
        <p:blipFill>
          <a:blip r:embed="rId3"/>
          <a:srcRect/>
          <a:stretch/>
        </p:blipFill>
        <p:spPr>
          <a:xfrm>
            <a:off x="0" y="0"/>
            <a:ext cx="9144000" cy="5143500"/>
          </a:xfrm>
          <a:prstGeom prst="rect">
            <a:avLst/>
          </a:prstGeom>
        </p:spPr>
      </p:pic>
      <p:pic>
        <p:nvPicPr>
          <p:cNvPr id="12" name="Picture 11">
            <a:extLst>
              <a:ext uri="{FF2B5EF4-FFF2-40B4-BE49-F238E27FC236}">
                <a16:creationId xmlns:a16="http://schemas.microsoft.com/office/drawing/2014/main" id="{480CCD1C-76AA-1E4E-B8D9-7271206132CF}"/>
              </a:ext>
            </a:extLst>
          </p:cNvPr>
          <p:cNvPicPr>
            <a:picLocks noChangeAspect="1"/>
          </p:cNvPicPr>
          <p:nvPr userDrawn="1"/>
        </p:nvPicPr>
        <p:blipFill>
          <a:blip r:embed="rId4"/>
          <a:stretch>
            <a:fillRect/>
          </a:stretch>
        </p:blipFill>
        <p:spPr>
          <a:xfrm>
            <a:off x="238545" y="4595466"/>
            <a:ext cx="733004" cy="388062"/>
          </a:xfrm>
          <a:prstGeom prst="rect">
            <a:avLst/>
          </a:prstGeom>
        </p:spPr>
      </p:pic>
      <p:pic>
        <p:nvPicPr>
          <p:cNvPr id="13" name="Picture 12">
            <a:extLst>
              <a:ext uri="{FF2B5EF4-FFF2-40B4-BE49-F238E27FC236}">
                <a16:creationId xmlns:a16="http://schemas.microsoft.com/office/drawing/2014/main" id="{93E1E7CF-028C-064B-B4F0-9378B90EACB5}"/>
              </a:ext>
            </a:extLst>
          </p:cNvPr>
          <p:cNvPicPr>
            <a:picLocks noChangeAspect="1"/>
          </p:cNvPicPr>
          <p:nvPr userDrawn="1"/>
        </p:nvPicPr>
        <p:blipFill>
          <a:blip r:embed="rId5"/>
          <a:srcRect/>
          <a:stretch/>
        </p:blipFill>
        <p:spPr>
          <a:xfrm>
            <a:off x="8425281" y="4593377"/>
            <a:ext cx="390105" cy="390105"/>
          </a:xfrm>
          <a:prstGeom prst="rect">
            <a:avLst/>
          </a:prstGeom>
        </p:spPr>
      </p:pic>
    </p:spTree>
    <p:extLst>
      <p:ext uri="{BB962C8B-B14F-4D97-AF65-F5344CB8AC3E}">
        <p14:creationId xmlns:p14="http://schemas.microsoft.com/office/powerpoint/2010/main" val="1781843488"/>
      </p:ext>
    </p:extLst>
  </p:cSld>
  <p:clrMap bg1="lt1" tx1="dk1" bg2="lt2" tx2="dk2" accent1="accent1" accent2="accent2" accent3="accent3" accent4="accent4" accent5="accent5" accent6="accent6" hlink="hlink" folHlink="folHlink"/>
  <p:sldLayoutIdLst>
    <p:sldLayoutId id="2147483661"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EE77E2A-1C77-AA4A-B5AD-69EBD2C77BC7}"/>
              </a:ext>
            </a:extLst>
          </p:cNvPr>
          <p:cNvPicPr>
            <a:picLocks noChangeAspect="1"/>
          </p:cNvPicPr>
          <p:nvPr userDrawn="1"/>
        </p:nvPicPr>
        <p:blipFill>
          <a:blip r:embed="rId3"/>
          <a:srcRect/>
          <a:stretch/>
        </p:blipFill>
        <p:spPr>
          <a:xfrm>
            <a:off x="0" y="0"/>
            <a:ext cx="9144000" cy="5143500"/>
          </a:xfrm>
          <a:prstGeom prst="rect">
            <a:avLst/>
          </a:prstGeom>
        </p:spPr>
      </p:pic>
      <p:pic>
        <p:nvPicPr>
          <p:cNvPr id="3" name="Picture 2">
            <a:extLst>
              <a:ext uri="{FF2B5EF4-FFF2-40B4-BE49-F238E27FC236}">
                <a16:creationId xmlns:a16="http://schemas.microsoft.com/office/drawing/2014/main" id="{06EBCC83-5851-044D-A119-BDE414368D43}"/>
              </a:ext>
            </a:extLst>
          </p:cNvPr>
          <p:cNvPicPr>
            <a:picLocks noChangeAspect="1"/>
          </p:cNvPicPr>
          <p:nvPr userDrawn="1"/>
        </p:nvPicPr>
        <p:blipFill>
          <a:blip r:embed="rId4"/>
          <a:srcRect/>
          <a:stretch/>
        </p:blipFill>
        <p:spPr>
          <a:xfrm>
            <a:off x="8384245" y="253724"/>
            <a:ext cx="473396" cy="473396"/>
          </a:xfrm>
          <a:prstGeom prst="rect">
            <a:avLst/>
          </a:prstGeom>
        </p:spPr>
      </p:pic>
    </p:spTree>
    <p:extLst>
      <p:ext uri="{BB962C8B-B14F-4D97-AF65-F5344CB8AC3E}">
        <p14:creationId xmlns:p14="http://schemas.microsoft.com/office/powerpoint/2010/main" val="3760917162"/>
      </p:ext>
    </p:extLst>
  </p:cSld>
  <p:clrMap bg1="lt1" tx1="dk1" bg2="lt2" tx2="dk2" accent1="accent1" accent2="accent2" accent3="accent3" accent4="accent4" accent5="accent5" accent6="accent6" hlink="hlink" folHlink="folHlink"/>
  <p:sldLayoutIdLst>
    <p:sldLayoutId id="2147483773"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97D41BA-A916-B146-BB6B-E83A4F83A2AB}"/>
              </a:ext>
            </a:extLst>
          </p:cNvPr>
          <p:cNvPicPr>
            <a:picLocks noChangeAspect="1"/>
          </p:cNvPicPr>
          <p:nvPr userDrawn="1"/>
        </p:nvPicPr>
        <p:blipFill>
          <a:blip r:embed="rId4"/>
          <a:srcRect/>
          <a:stretch/>
        </p:blipFill>
        <p:spPr>
          <a:xfrm>
            <a:off x="0" y="0"/>
            <a:ext cx="9144000" cy="5143500"/>
          </a:xfrm>
          <a:prstGeom prst="rect">
            <a:avLst/>
          </a:prstGeom>
        </p:spPr>
      </p:pic>
      <p:sp>
        <p:nvSpPr>
          <p:cNvPr id="2" name="Slide Number Placeholder 1">
            <a:extLst>
              <a:ext uri="{FF2B5EF4-FFF2-40B4-BE49-F238E27FC236}">
                <a16:creationId xmlns:a16="http://schemas.microsoft.com/office/drawing/2014/main" id="{E6C8E2FB-6150-4094-89A7-10CB8BF80AE1}"/>
              </a:ext>
            </a:extLst>
          </p:cNvPr>
          <p:cNvSpPr>
            <a:spLocks noGrp="1"/>
          </p:cNvSpPr>
          <p:nvPr>
            <p:ph type="sldNum" sz="quarter" idx="4"/>
          </p:nvPr>
        </p:nvSpPr>
        <p:spPr>
          <a:xfrm>
            <a:off x="7086600" y="4763473"/>
            <a:ext cx="2057400" cy="274637"/>
          </a:xfrm>
          <a:prstGeom prst="rect">
            <a:avLst/>
          </a:prstGeom>
        </p:spPr>
        <p:txBody>
          <a:bodyPr vert="horz" lIns="91440" tIns="45720" rIns="91440" bIns="45720" rtlCol="0" anchor="ctr"/>
          <a:lstStyle>
            <a:lvl1pPr algn="r">
              <a:defRPr sz="1600">
                <a:solidFill>
                  <a:schemeClr val="tx1"/>
                </a:solidFill>
              </a:defRPr>
            </a:lvl1pPr>
          </a:lstStyle>
          <a:p>
            <a:fld id="{93458336-212B-4D6B-A268-3DC69FE9A92F}" type="slidenum">
              <a:rPr lang="en-AU" smtClean="0"/>
              <a:pPr/>
              <a:t>‹#›</a:t>
            </a:fld>
            <a:endParaRPr lang="en-AU"/>
          </a:p>
        </p:txBody>
      </p:sp>
    </p:spTree>
    <p:extLst>
      <p:ext uri="{BB962C8B-B14F-4D97-AF65-F5344CB8AC3E}">
        <p14:creationId xmlns:p14="http://schemas.microsoft.com/office/powerpoint/2010/main" val="3783353203"/>
      </p:ext>
    </p:extLst>
  </p:cSld>
  <p:clrMap bg1="lt1" tx1="dk1" bg2="lt2" tx2="dk2" accent1="accent1" accent2="accent2" accent3="accent3" accent4="accent4" accent5="accent5" accent6="accent6" hlink="hlink" folHlink="folHlink"/>
  <p:sldLayoutIdLst>
    <p:sldLayoutId id="2147483771" r:id="rId1"/>
    <p:sldLayoutId id="2147483784"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Picture 9" descr="A picture containing indoor, person, bed, scene&#10;&#10;Description automatically generated">
            <a:extLst>
              <a:ext uri="{FF2B5EF4-FFF2-40B4-BE49-F238E27FC236}">
                <a16:creationId xmlns:a16="http://schemas.microsoft.com/office/drawing/2014/main" id="{1ADFA16E-7D57-0044-AC3B-EB96B43AB6E9}"/>
              </a:ext>
            </a:extLst>
          </p:cNvPr>
          <p:cNvPicPr>
            <a:picLocks noChangeAspect="1"/>
          </p:cNvPicPr>
          <p:nvPr userDrawn="1"/>
        </p:nvPicPr>
        <p:blipFill rotWithShape="1">
          <a:blip r:embed="rId4"/>
          <a:srcRect r="8120" b="4323"/>
          <a:stretch/>
        </p:blipFill>
        <p:spPr>
          <a:xfrm>
            <a:off x="2529359" y="552587"/>
            <a:ext cx="6614641" cy="4590914"/>
          </a:xfrm>
          <a:prstGeom prst="rect">
            <a:avLst/>
          </a:prstGeom>
        </p:spPr>
      </p:pic>
      <p:pic>
        <p:nvPicPr>
          <p:cNvPr id="8" name="Picture 7">
            <a:extLst>
              <a:ext uri="{FF2B5EF4-FFF2-40B4-BE49-F238E27FC236}">
                <a16:creationId xmlns:a16="http://schemas.microsoft.com/office/drawing/2014/main" id="{50CEF7CC-F004-8E42-A983-9318EBEF21E4}"/>
              </a:ext>
            </a:extLst>
          </p:cNvPr>
          <p:cNvPicPr>
            <a:picLocks noChangeAspect="1"/>
          </p:cNvPicPr>
          <p:nvPr userDrawn="1"/>
        </p:nvPicPr>
        <p:blipFill>
          <a:blip r:embed="rId5"/>
          <a:srcRect/>
          <a:stretch/>
        </p:blipFill>
        <p:spPr>
          <a:xfrm>
            <a:off x="0" y="0"/>
            <a:ext cx="9144000" cy="5143500"/>
          </a:xfrm>
          <a:prstGeom prst="rect">
            <a:avLst/>
          </a:prstGeom>
        </p:spPr>
      </p:pic>
      <p:pic>
        <p:nvPicPr>
          <p:cNvPr id="16" name="Picture 15">
            <a:extLst>
              <a:ext uri="{FF2B5EF4-FFF2-40B4-BE49-F238E27FC236}">
                <a16:creationId xmlns:a16="http://schemas.microsoft.com/office/drawing/2014/main" id="{E9543C53-1822-AD42-AEF8-E1912436CF4A}"/>
              </a:ext>
            </a:extLst>
          </p:cNvPr>
          <p:cNvPicPr>
            <a:picLocks noChangeAspect="1"/>
          </p:cNvPicPr>
          <p:nvPr userDrawn="1"/>
        </p:nvPicPr>
        <p:blipFill>
          <a:blip r:embed="rId6"/>
          <a:srcRect/>
          <a:stretch/>
        </p:blipFill>
        <p:spPr>
          <a:xfrm>
            <a:off x="286359" y="264641"/>
            <a:ext cx="1956641" cy="462479"/>
          </a:xfrm>
          <a:prstGeom prst="rect">
            <a:avLst/>
          </a:prstGeom>
        </p:spPr>
      </p:pic>
      <p:pic>
        <p:nvPicPr>
          <p:cNvPr id="7" name="Picture 6">
            <a:extLst>
              <a:ext uri="{FF2B5EF4-FFF2-40B4-BE49-F238E27FC236}">
                <a16:creationId xmlns:a16="http://schemas.microsoft.com/office/drawing/2014/main" id="{22300B6C-8CA9-124C-B0AE-E6EE6061290F}"/>
              </a:ext>
            </a:extLst>
          </p:cNvPr>
          <p:cNvPicPr>
            <a:picLocks noChangeAspect="1"/>
          </p:cNvPicPr>
          <p:nvPr userDrawn="1"/>
        </p:nvPicPr>
        <p:blipFill>
          <a:blip r:embed="rId7"/>
          <a:srcRect/>
          <a:stretch/>
        </p:blipFill>
        <p:spPr>
          <a:xfrm>
            <a:off x="8384245" y="253724"/>
            <a:ext cx="473396" cy="473396"/>
          </a:xfrm>
          <a:prstGeom prst="rect">
            <a:avLst/>
          </a:prstGeom>
        </p:spPr>
      </p:pic>
      <p:pic>
        <p:nvPicPr>
          <p:cNvPr id="9" name="Picture 8">
            <a:extLst>
              <a:ext uri="{FF2B5EF4-FFF2-40B4-BE49-F238E27FC236}">
                <a16:creationId xmlns:a16="http://schemas.microsoft.com/office/drawing/2014/main" id="{0F29D834-159F-D343-8BB6-3986FC38620F}"/>
              </a:ext>
            </a:extLst>
          </p:cNvPr>
          <p:cNvPicPr>
            <a:picLocks noChangeAspect="1"/>
          </p:cNvPicPr>
          <p:nvPr userDrawn="1"/>
        </p:nvPicPr>
        <p:blipFill>
          <a:blip r:embed="rId8"/>
          <a:srcRect/>
          <a:stretch/>
        </p:blipFill>
        <p:spPr>
          <a:xfrm>
            <a:off x="286359" y="4771218"/>
            <a:ext cx="839914" cy="295970"/>
          </a:xfrm>
          <a:prstGeom prst="rect">
            <a:avLst/>
          </a:prstGeom>
        </p:spPr>
      </p:pic>
    </p:spTree>
    <p:extLst>
      <p:ext uri="{BB962C8B-B14F-4D97-AF65-F5344CB8AC3E}">
        <p14:creationId xmlns:p14="http://schemas.microsoft.com/office/powerpoint/2010/main" val="2727349934"/>
      </p:ext>
    </p:extLst>
  </p:cSld>
  <p:clrMap bg1="lt1" tx1="dk1" bg2="lt2" tx2="dk2" accent1="accent1" accent2="accent2" accent3="accent3" accent4="accent4" accent5="accent5" accent6="accent6" hlink="hlink" folHlink="folHlink"/>
  <p:sldLayoutIdLst>
    <p:sldLayoutId id="2147483652" r:id="rId1"/>
    <p:sldLayoutId id="2147483653"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1ADFA16E-7D57-0044-AC3B-EB96B43AB6E9}"/>
              </a:ext>
            </a:extLst>
          </p:cNvPr>
          <p:cNvPicPr>
            <a:picLocks noChangeAspect="1"/>
          </p:cNvPicPr>
          <p:nvPr userDrawn="1"/>
        </p:nvPicPr>
        <p:blipFill rotWithShape="1">
          <a:blip r:embed="rId4"/>
          <a:srcRect l="1973" r="31635"/>
          <a:stretch/>
        </p:blipFill>
        <p:spPr>
          <a:xfrm>
            <a:off x="4572001" y="552586"/>
            <a:ext cx="4572000" cy="4590914"/>
          </a:xfrm>
          <a:prstGeom prst="rect">
            <a:avLst/>
          </a:prstGeom>
        </p:spPr>
      </p:pic>
      <p:pic>
        <p:nvPicPr>
          <p:cNvPr id="8" name="Picture 7">
            <a:extLst>
              <a:ext uri="{FF2B5EF4-FFF2-40B4-BE49-F238E27FC236}">
                <a16:creationId xmlns:a16="http://schemas.microsoft.com/office/drawing/2014/main" id="{50CEF7CC-F004-8E42-A983-9318EBEF21E4}"/>
              </a:ext>
            </a:extLst>
          </p:cNvPr>
          <p:cNvPicPr>
            <a:picLocks noChangeAspect="1"/>
          </p:cNvPicPr>
          <p:nvPr userDrawn="1"/>
        </p:nvPicPr>
        <p:blipFill>
          <a:blip r:embed="rId5"/>
          <a:srcRect/>
          <a:stretch/>
        </p:blipFill>
        <p:spPr>
          <a:xfrm>
            <a:off x="0" y="0"/>
            <a:ext cx="9144000" cy="5143500"/>
          </a:xfrm>
          <a:prstGeom prst="rect">
            <a:avLst/>
          </a:prstGeom>
        </p:spPr>
      </p:pic>
      <p:pic>
        <p:nvPicPr>
          <p:cNvPr id="16" name="Picture 15">
            <a:extLst>
              <a:ext uri="{FF2B5EF4-FFF2-40B4-BE49-F238E27FC236}">
                <a16:creationId xmlns:a16="http://schemas.microsoft.com/office/drawing/2014/main" id="{E9543C53-1822-AD42-AEF8-E1912436CF4A}"/>
              </a:ext>
            </a:extLst>
          </p:cNvPr>
          <p:cNvPicPr>
            <a:picLocks noChangeAspect="1"/>
          </p:cNvPicPr>
          <p:nvPr userDrawn="1"/>
        </p:nvPicPr>
        <p:blipFill>
          <a:blip r:embed="rId6"/>
          <a:srcRect/>
          <a:stretch/>
        </p:blipFill>
        <p:spPr>
          <a:xfrm>
            <a:off x="286359" y="264641"/>
            <a:ext cx="1956641" cy="462479"/>
          </a:xfrm>
          <a:prstGeom prst="rect">
            <a:avLst/>
          </a:prstGeom>
        </p:spPr>
      </p:pic>
      <p:pic>
        <p:nvPicPr>
          <p:cNvPr id="7" name="Picture 6">
            <a:extLst>
              <a:ext uri="{FF2B5EF4-FFF2-40B4-BE49-F238E27FC236}">
                <a16:creationId xmlns:a16="http://schemas.microsoft.com/office/drawing/2014/main" id="{22300B6C-8CA9-124C-B0AE-E6EE6061290F}"/>
              </a:ext>
            </a:extLst>
          </p:cNvPr>
          <p:cNvPicPr>
            <a:picLocks noChangeAspect="1"/>
          </p:cNvPicPr>
          <p:nvPr userDrawn="1"/>
        </p:nvPicPr>
        <p:blipFill>
          <a:blip r:embed="rId7"/>
          <a:srcRect/>
          <a:stretch/>
        </p:blipFill>
        <p:spPr>
          <a:xfrm>
            <a:off x="8384245" y="253724"/>
            <a:ext cx="473396" cy="473396"/>
          </a:xfrm>
          <a:prstGeom prst="rect">
            <a:avLst/>
          </a:prstGeom>
        </p:spPr>
      </p:pic>
      <p:pic>
        <p:nvPicPr>
          <p:cNvPr id="9" name="Picture 8">
            <a:extLst>
              <a:ext uri="{FF2B5EF4-FFF2-40B4-BE49-F238E27FC236}">
                <a16:creationId xmlns:a16="http://schemas.microsoft.com/office/drawing/2014/main" id="{0F29D834-159F-D343-8BB6-3986FC38620F}"/>
              </a:ext>
            </a:extLst>
          </p:cNvPr>
          <p:cNvPicPr>
            <a:picLocks noChangeAspect="1"/>
          </p:cNvPicPr>
          <p:nvPr userDrawn="1"/>
        </p:nvPicPr>
        <p:blipFill>
          <a:blip r:embed="rId8"/>
          <a:srcRect/>
          <a:stretch/>
        </p:blipFill>
        <p:spPr>
          <a:xfrm>
            <a:off x="286359" y="4771218"/>
            <a:ext cx="839914" cy="295970"/>
          </a:xfrm>
          <a:prstGeom prst="rect">
            <a:avLst/>
          </a:prstGeom>
        </p:spPr>
      </p:pic>
    </p:spTree>
    <p:extLst>
      <p:ext uri="{BB962C8B-B14F-4D97-AF65-F5344CB8AC3E}">
        <p14:creationId xmlns:p14="http://schemas.microsoft.com/office/powerpoint/2010/main" val="3428124701"/>
      </p:ext>
    </p:extLst>
  </p:cSld>
  <p:clrMap bg1="lt1" tx1="dk1" bg2="lt2" tx2="dk2" accent1="accent1" accent2="accent2" accent3="accent3" accent4="accent4" accent5="accent5" accent6="accent6" hlink="hlink" folHlink="folHlink"/>
  <p:sldLayoutIdLst>
    <p:sldLayoutId id="2147483775" r:id="rId1"/>
    <p:sldLayoutId id="2147483776"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1ADFA16E-7D57-0044-AC3B-EB96B43AB6E9}"/>
              </a:ext>
            </a:extLst>
          </p:cNvPr>
          <p:cNvPicPr>
            <a:picLocks noChangeAspect="1"/>
          </p:cNvPicPr>
          <p:nvPr userDrawn="1"/>
        </p:nvPicPr>
        <p:blipFill rotWithShape="1">
          <a:blip r:embed="rId4"/>
          <a:srcRect l="11672" r="27003"/>
          <a:stretch/>
        </p:blipFill>
        <p:spPr>
          <a:xfrm>
            <a:off x="5486401" y="552586"/>
            <a:ext cx="3657599" cy="4590914"/>
          </a:xfrm>
          <a:prstGeom prst="rect">
            <a:avLst/>
          </a:prstGeom>
        </p:spPr>
      </p:pic>
      <p:pic>
        <p:nvPicPr>
          <p:cNvPr id="8" name="Picture 7">
            <a:extLst>
              <a:ext uri="{FF2B5EF4-FFF2-40B4-BE49-F238E27FC236}">
                <a16:creationId xmlns:a16="http://schemas.microsoft.com/office/drawing/2014/main" id="{50CEF7CC-F004-8E42-A983-9318EBEF21E4}"/>
              </a:ext>
            </a:extLst>
          </p:cNvPr>
          <p:cNvPicPr>
            <a:picLocks noChangeAspect="1"/>
          </p:cNvPicPr>
          <p:nvPr userDrawn="1"/>
        </p:nvPicPr>
        <p:blipFill>
          <a:blip r:embed="rId5"/>
          <a:srcRect/>
          <a:stretch/>
        </p:blipFill>
        <p:spPr>
          <a:xfrm>
            <a:off x="0" y="0"/>
            <a:ext cx="9144000" cy="5143500"/>
          </a:xfrm>
          <a:prstGeom prst="rect">
            <a:avLst/>
          </a:prstGeom>
        </p:spPr>
      </p:pic>
      <p:pic>
        <p:nvPicPr>
          <p:cNvPr id="16" name="Picture 15">
            <a:extLst>
              <a:ext uri="{FF2B5EF4-FFF2-40B4-BE49-F238E27FC236}">
                <a16:creationId xmlns:a16="http://schemas.microsoft.com/office/drawing/2014/main" id="{E9543C53-1822-AD42-AEF8-E1912436CF4A}"/>
              </a:ext>
            </a:extLst>
          </p:cNvPr>
          <p:cNvPicPr>
            <a:picLocks noChangeAspect="1"/>
          </p:cNvPicPr>
          <p:nvPr userDrawn="1"/>
        </p:nvPicPr>
        <p:blipFill>
          <a:blip r:embed="rId6"/>
          <a:srcRect/>
          <a:stretch/>
        </p:blipFill>
        <p:spPr>
          <a:xfrm>
            <a:off x="286359" y="264641"/>
            <a:ext cx="1956641" cy="462479"/>
          </a:xfrm>
          <a:prstGeom prst="rect">
            <a:avLst/>
          </a:prstGeom>
        </p:spPr>
      </p:pic>
      <p:pic>
        <p:nvPicPr>
          <p:cNvPr id="7" name="Picture 6">
            <a:extLst>
              <a:ext uri="{FF2B5EF4-FFF2-40B4-BE49-F238E27FC236}">
                <a16:creationId xmlns:a16="http://schemas.microsoft.com/office/drawing/2014/main" id="{22300B6C-8CA9-124C-B0AE-E6EE6061290F}"/>
              </a:ext>
            </a:extLst>
          </p:cNvPr>
          <p:cNvPicPr>
            <a:picLocks noChangeAspect="1"/>
          </p:cNvPicPr>
          <p:nvPr userDrawn="1"/>
        </p:nvPicPr>
        <p:blipFill>
          <a:blip r:embed="rId7"/>
          <a:srcRect/>
          <a:stretch/>
        </p:blipFill>
        <p:spPr>
          <a:xfrm>
            <a:off x="8384245" y="253724"/>
            <a:ext cx="473396" cy="473396"/>
          </a:xfrm>
          <a:prstGeom prst="rect">
            <a:avLst/>
          </a:prstGeom>
        </p:spPr>
      </p:pic>
      <p:pic>
        <p:nvPicPr>
          <p:cNvPr id="9" name="Picture 8">
            <a:extLst>
              <a:ext uri="{FF2B5EF4-FFF2-40B4-BE49-F238E27FC236}">
                <a16:creationId xmlns:a16="http://schemas.microsoft.com/office/drawing/2014/main" id="{0F29D834-159F-D343-8BB6-3986FC38620F}"/>
              </a:ext>
            </a:extLst>
          </p:cNvPr>
          <p:cNvPicPr>
            <a:picLocks noChangeAspect="1"/>
          </p:cNvPicPr>
          <p:nvPr userDrawn="1"/>
        </p:nvPicPr>
        <p:blipFill>
          <a:blip r:embed="rId8"/>
          <a:srcRect/>
          <a:stretch/>
        </p:blipFill>
        <p:spPr>
          <a:xfrm>
            <a:off x="286359" y="4771218"/>
            <a:ext cx="839914" cy="295970"/>
          </a:xfrm>
          <a:prstGeom prst="rect">
            <a:avLst/>
          </a:prstGeom>
        </p:spPr>
      </p:pic>
    </p:spTree>
    <p:extLst>
      <p:ext uri="{BB962C8B-B14F-4D97-AF65-F5344CB8AC3E}">
        <p14:creationId xmlns:p14="http://schemas.microsoft.com/office/powerpoint/2010/main" val="1685901055"/>
      </p:ext>
    </p:extLst>
  </p:cSld>
  <p:clrMap bg1="lt1" tx1="dk1" bg2="lt2" tx2="dk2" accent1="accent1" accent2="accent2" accent3="accent3" accent4="accent4" accent5="accent5" accent6="accent6" hlink="hlink" folHlink="folHlink"/>
  <p:sldLayoutIdLst>
    <p:sldLayoutId id="2147483778" r:id="rId1"/>
    <p:sldLayoutId id="2147483779"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EE77E2A-1C77-AA4A-B5AD-69EBD2C77BC7}"/>
              </a:ext>
            </a:extLst>
          </p:cNvPr>
          <p:cNvPicPr>
            <a:picLocks noChangeAspect="1"/>
          </p:cNvPicPr>
          <p:nvPr userDrawn="1"/>
        </p:nvPicPr>
        <p:blipFill>
          <a:blip r:embed="rId3"/>
          <a:srcRect/>
          <a:stretch/>
        </p:blipFill>
        <p:spPr>
          <a:xfrm>
            <a:off x="0" y="0"/>
            <a:ext cx="9144000" cy="5143500"/>
          </a:xfrm>
          <a:prstGeom prst="rect">
            <a:avLst/>
          </a:prstGeom>
        </p:spPr>
      </p:pic>
      <p:pic>
        <p:nvPicPr>
          <p:cNvPr id="3" name="Picture 2">
            <a:extLst>
              <a:ext uri="{FF2B5EF4-FFF2-40B4-BE49-F238E27FC236}">
                <a16:creationId xmlns:a16="http://schemas.microsoft.com/office/drawing/2014/main" id="{06EBCC83-5851-044D-A119-BDE414368D43}"/>
              </a:ext>
            </a:extLst>
          </p:cNvPr>
          <p:cNvPicPr>
            <a:picLocks noChangeAspect="1"/>
          </p:cNvPicPr>
          <p:nvPr userDrawn="1"/>
        </p:nvPicPr>
        <p:blipFill>
          <a:blip r:embed="rId4"/>
          <a:srcRect/>
          <a:stretch/>
        </p:blipFill>
        <p:spPr>
          <a:xfrm>
            <a:off x="8384245" y="253724"/>
            <a:ext cx="473396" cy="473396"/>
          </a:xfrm>
          <a:prstGeom prst="rect">
            <a:avLst/>
          </a:prstGeom>
        </p:spPr>
      </p:pic>
      <p:pic>
        <p:nvPicPr>
          <p:cNvPr id="4" name="Picture 3">
            <a:extLst>
              <a:ext uri="{FF2B5EF4-FFF2-40B4-BE49-F238E27FC236}">
                <a16:creationId xmlns:a16="http://schemas.microsoft.com/office/drawing/2014/main" id="{8859B0F7-912E-284E-A191-586FD8C0C231}"/>
              </a:ext>
            </a:extLst>
          </p:cNvPr>
          <p:cNvPicPr>
            <a:picLocks noChangeAspect="1"/>
          </p:cNvPicPr>
          <p:nvPr userDrawn="1"/>
        </p:nvPicPr>
        <p:blipFill>
          <a:blip r:embed="rId5"/>
          <a:srcRect/>
          <a:stretch/>
        </p:blipFill>
        <p:spPr>
          <a:xfrm>
            <a:off x="286359" y="264641"/>
            <a:ext cx="1956641" cy="462479"/>
          </a:xfrm>
          <a:prstGeom prst="rect">
            <a:avLst/>
          </a:prstGeom>
        </p:spPr>
      </p:pic>
      <p:sp>
        <p:nvSpPr>
          <p:cNvPr id="2" name="Slide Number Placeholder 1">
            <a:extLst>
              <a:ext uri="{FF2B5EF4-FFF2-40B4-BE49-F238E27FC236}">
                <a16:creationId xmlns:a16="http://schemas.microsoft.com/office/drawing/2014/main" id="{F82683EC-6559-4590-9F76-B5945E852B2E}"/>
              </a:ext>
            </a:extLst>
          </p:cNvPr>
          <p:cNvSpPr>
            <a:spLocks noGrp="1"/>
          </p:cNvSpPr>
          <p:nvPr>
            <p:ph type="sldNum" sz="quarter" idx="4"/>
          </p:nvPr>
        </p:nvSpPr>
        <p:spPr>
          <a:xfrm>
            <a:off x="7086600" y="4412700"/>
            <a:ext cx="2057400" cy="274637"/>
          </a:xfrm>
          <a:prstGeom prst="rect">
            <a:avLst/>
          </a:prstGeom>
        </p:spPr>
        <p:txBody>
          <a:bodyPr vert="horz" lIns="91440" tIns="45720" rIns="91440" bIns="45720" rtlCol="0" anchor="ctr"/>
          <a:lstStyle>
            <a:lvl1pPr algn="r">
              <a:defRPr sz="1600">
                <a:solidFill>
                  <a:schemeClr val="tx1"/>
                </a:solidFill>
              </a:defRPr>
            </a:lvl1pPr>
          </a:lstStyle>
          <a:p>
            <a:fld id="{CDBA9A6C-49F0-4D4D-8CC5-8B15EDE58CF4}" type="slidenum">
              <a:rPr lang="en-AU" smtClean="0"/>
              <a:pPr/>
              <a:t>‹#›</a:t>
            </a:fld>
            <a:endParaRPr lang="en-AU"/>
          </a:p>
        </p:txBody>
      </p:sp>
    </p:spTree>
    <p:extLst>
      <p:ext uri="{BB962C8B-B14F-4D97-AF65-F5344CB8AC3E}">
        <p14:creationId xmlns:p14="http://schemas.microsoft.com/office/powerpoint/2010/main" val="1437815366"/>
      </p:ext>
    </p:extLst>
  </p:cSld>
  <p:clrMap bg1="lt1" tx1="dk1" bg2="lt2" tx2="dk2" accent1="accent1" accent2="accent2" accent3="accent3" accent4="accent4" accent5="accent5" accent6="accent6" hlink="hlink" folHlink="folHlink"/>
  <p:sldLayoutIdLst>
    <p:sldLayoutId id="2147483764"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descr="A picture containing indoor, person, bed, scene&#10;&#10;Description automatically generated">
            <a:extLst>
              <a:ext uri="{FF2B5EF4-FFF2-40B4-BE49-F238E27FC236}">
                <a16:creationId xmlns:a16="http://schemas.microsoft.com/office/drawing/2014/main" id="{204B6A65-52C1-C143-B5D5-7F7965AD5570}"/>
              </a:ext>
            </a:extLst>
          </p:cNvPr>
          <p:cNvPicPr>
            <a:picLocks noChangeAspect="1"/>
          </p:cNvPicPr>
          <p:nvPr userDrawn="1"/>
        </p:nvPicPr>
        <p:blipFill rotWithShape="1">
          <a:blip r:embed="rId3"/>
          <a:srcRect t="3772" r="15941" b="3772"/>
          <a:stretch/>
        </p:blipFill>
        <p:spPr>
          <a:xfrm>
            <a:off x="2127817" y="-1"/>
            <a:ext cx="7016183" cy="5143501"/>
          </a:xfrm>
          <a:prstGeom prst="rect">
            <a:avLst/>
          </a:prstGeom>
        </p:spPr>
      </p:pic>
      <p:pic>
        <p:nvPicPr>
          <p:cNvPr id="7" name="Picture 6">
            <a:extLst>
              <a:ext uri="{FF2B5EF4-FFF2-40B4-BE49-F238E27FC236}">
                <a16:creationId xmlns:a16="http://schemas.microsoft.com/office/drawing/2014/main" id="{CE3B4F37-C73B-824D-BA72-0576D1403673}"/>
              </a:ext>
            </a:extLst>
          </p:cNvPr>
          <p:cNvPicPr>
            <a:picLocks noChangeAspect="1"/>
          </p:cNvPicPr>
          <p:nvPr userDrawn="1"/>
        </p:nvPicPr>
        <p:blipFill>
          <a:blip r:embed="rId4"/>
          <a:srcRect/>
          <a:stretch/>
        </p:blipFill>
        <p:spPr>
          <a:xfrm>
            <a:off x="0" y="0"/>
            <a:ext cx="9144000" cy="5143500"/>
          </a:xfrm>
          <a:prstGeom prst="rect">
            <a:avLst/>
          </a:prstGeom>
        </p:spPr>
      </p:pic>
      <p:pic>
        <p:nvPicPr>
          <p:cNvPr id="5" name="Picture 4">
            <a:extLst>
              <a:ext uri="{FF2B5EF4-FFF2-40B4-BE49-F238E27FC236}">
                <a16:creationId xmlns:a16="http://schemas.microsoft.com/office/drawing/2014/main" id="{A72BF460-0CC2-D04F-82C2-5A256C5CA016}"/>
              </a:ext>
            </a:extLst>
          </p:cNvPr>
          <p:cNvPicPr>
            <a:picLocks noChangeAspect="1"/>
          </p:cNvPicPr>
          <p:nvPr userDrawn="1"/>
        </p:nvPicPr>
        <p:blipFill>
          <a:blip r:embed="rId5"/>
          <a:srcRect/>
          <a:stretch/>
        </p:blipFill>
        <p:spPr>
          <a:xfrm>
            <a:off x="8552490" y="4778146"/>
            <a:ext cx="289702" cy="289702"/>
          </a:xfrm>
          <a:prstGeom prst="rect">
            <a:avLst/>
          </a:prstGeom>
        </p:spPr>
      </p:pic>
      <p:pic>
        <p:nvPicPr>
          <p:cNvPr id="8" name="Picture 7">
            <a:extLst>
              <a:ext uri="{FF2B5EF4-FFF2-40B4-BE49-F238E27FC236}">
                <a16:creationId xmlns:a16="http://schemas.microsoft.com/office/drawing/2014/main" id="{7FA12305-36C1-FA40-BD5A-E3B018C82B5C}"/>
              </a:ext>
            </a:extLst>
          </p:cNvPr>
          <p:cNvPicPr>
            <a:picLocks noChangeAspect="1"/>
          </p:cNvPicPr>
          <p:nvPr userDrawn="1"/>
        </p:nvPicPr>
        <p:blipFill>
          <a:blip r:embed="rId6"/>
          <a:stretch>
            <a:fillRect/>
          </a:stretch>
        </p:blipFill>
        <p:spPr>
          <a:xfrm>
            <a:off x="259977" y="4782093"/>
            <a:ext cx="528918" cy="280016"/>
          </a:xfrm>
          <a:prstGeom prst="rect">
            <a:avLst/>
          </a:prstGeom>
        </p:spPr>
      </p:pic>
    </p:spTree>
    <p:extLst>
      <p:ext uri="{BB962C8B-B14F-4D97-AF65-F5344CB8AC3E}">
        <p14:creationId xmlns:p14="http://schemas.microsoft.com/office/powerpoint/2010/main" val="1401776538"/>
      </p:ext>
    </p:extLst>
  </p:cSld>
  <p:clrMap bg1="lt1" tx1="dk1" bg2="lt2" tx2="dk2" accent1="accent1" accent2="accent2" accent3="accent3" accent4="accent4" accent5="accent5" accent6="accent6" hlink="hlink" folHlink="folHlink"/>
  <p:sldLayoutIdLst>
    <p:sldLayoutId id="2147483669"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FC69D89-0629-C54D-AA65-08826F24895B}"/>
              </a:ext>
            </a:extLst>
          </p:cNvPr>
          <p:cNvPicPr>
            <a:picLocks noChangeAspect="1"/>
          </p:cNvPicPr>
          <p:nvPr userDrawn="1"/>
        </p:nvPicPr>
        <p:blipFill>
          <a:blip r:embed="rId3"/>
          <a:srcRect/>
          <a:stretch/>
        </p:blipFill>
        <p:spPr>
          <a:xfrm>
            <a:off x="0" y="0"/>
            <a:ext cx="9144000" cy="5143500"/>
          </a:xfrm>
          <a:prstGeom prst="rect">
            <a:avLst/>
          </a:prstGeom>
        </p:spPr>
      </p:pic>
    </p:spTree>
    <p:extLst>
      <p:ext uri="{BB962C8B-B14F-4D97-AF65-F5344CB8AC3E}">
        <p14:creationId xmlns:p14="http://schemas.microsoft.com/office/powerpoint/2010/main" val="2709464105"/>
      </p:ext>
    </p:extLst>
  </p:cSld>
  <p:clrMap bg1="lt1" tx1="dk1" bg2="lt2" tx2="dk2" accent1="accent1" accent2="accent2" accent3="accent3" accent4="accent4" accent5="accent5" accent6="accent6" hlink="hlink" folHlink="folHlink"/>
  <p:sldLayoutIdLst>
    <p:sldLayoutId id="2147483741"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FC69D89-0629-C54D-AA65-08826F24895B}"/>
              </a:ext>
            </a:extLst>
          </p:cNvPr>
          <p:cNvPicPr>
            <a:picLocks noChangeAspect="1"/>
          </p:cNvPicPr>
          <p:nvPr userDrawn="1"/>
        </p:nvPicPr>
        <p:blipFill>
          <a:blip r:embed="rId4"/>
          <a:srcRect/>
          <a:stretch/>
        </p:blipFill>
        <p:spPr>
          <a:xfrm>
            <a:off x="0" y="0"/>
            <a:ext cx="9144000" cy="5143500"/>
          </a:xfrm>
          <a:prstGeom prst="rect">
            <a:avLst/>
          </a:prstGeom>
        </p:spPr>
      </p:pic>
      <p:sp>
        <p:nvSpPr>
          <p:cNvPr id="2" name="Slide Number Placeholder 1">
            <a:extLst>
              <a:ext uri="{FF2B5EF4-FFF2-40B4-BE49-F238E27FC236}">
                <a16:creationId xmlns:a16="http://schemas.microsoft.com/office/drawing/2014/main" id="{DFD2DE92-887B-4D4D-99A6-0B71AE126E8E}"/>
              </a:ext>
            </a:extLst>
          </p:cNvPr>
          <p:cNvSpPr>
            <a:spLocks noGrp="1"/>
          </p:cNvSpPr>
          <p:nvPr>
            <p:ph type="sldNum" sz="quarter" idx="4"/>
          </p:nvPr>
        </p:nvSpPr>
        <p:spPr>
          <a:xfrm>
            <a:off x="7086600" y="4695049"/>
            <a:ext cx="2057400" cy="274637"/>
          </a:xfrm>
          <a:prstGeom prst="rect">
            <a:avLst/>
          </a:prstGeom>
        </p:spPr>
        <p:txBody>
          <a:bodyPr vert="horz" lIns="91440" tIns="45720" rIns="91440" bIns="45720" rtlCol="0" anchor="ctr"/>
          <a:lstStyle>
            <a:lvl1pPr algn="r">
              <a:defRPr sz="1600">
                <a:solidFill>
                  <a:schemeClr val="tx1"/>
                </a:solidFill>
              </a:defRPr>
            </a:lvl1pPr>
          </a:lstStyle>
          <a:p>
            <a:fld id="{0094A9AB-6ED7-4B15-9F99-129FCC9845CD}" type="slidenum">
              <a:rPr lang="en-AU" smtClean="0"/>
              <a:pPr/>
              <a:t>‹#›</a:t>
            </a:fld>
            <a:endParaRPr lang="en-AU" dirty="0"/>
          </a:p>
        </p:txBody>
      </p:sp>
    </p:spTree>
    <p:extLst>
      <p:ext uri="{BB962C8B-B14F-4D97-AF65-F5344CB8AC3E}">
        <p14:creationId xmlns:p14="http://schemas.microsoft.com/office/powerpoint/2010/main" val="2693334714"/>
      </p:ext>
    </p:extLst>
  </p:cSld>
  <p:clrMap bg1="lt1" tx1="dk1" bg2="lt2" tx2="dk2" accent1="accent1" accent2="accent2" accent3="accent3" accent4="accent4" accent5="accent5" accent6="accent6" hlink="hlink" folHlink="folHlink"/>
  <p:sldLayoutIdLst>
    <p:sldLayoutId id="2147483781" r:id="rId1"/>
    <p:sldLayoutId id="2147483783"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97D41BA-A916-B146-BB6B-E83A4F83A2AB}"/>
              </a:ext>
            </a:extLst>
          </p:cNvPr>
          <p:cNvPicPr>
            <a:picLocks noChangeAspect="1"/>
          </p:cNvPicPr>
          <p:nvPr userDrawn="1"/>
        </p:nvPicPr>
        <p:blipFill>
          <a:blip r:embed="rId3"/>
          <a:srcRect/>
          <a:stretch/>
        </p:blipFill>
        <p:spPr>
          <a:xfrm>
            <a:off x="0" y="0"/>
            <a:ext cx="9144000" cy="5143500"/>
          </a:xfrm>
          <a:prstGeom prst="rect">
            <a:avLst/>
          </a:prstGeom>
        </p:spPr>
      </p:pic>
      <p:pic>
        <p:nvPicPr>
          <p:cNvPr id="6" name="Picture 5">
            <a:extLst>
              <a:ext uri="{FF2B5EF4-FFF2-40B4-BE49-F238E27FC236}">
                <a16:creationId xmlns:a16="http://schemas.microsoft.com/office/drawing/2014/main" id="{23419C7C-0C31-114D-8C15-5B173EE27D6B}"/>
              </a:ext>
            </a:extLst>
          </p:cNvPr>
          <p:cNvPicPr>
            <a:picLocks noChangeAspect="1"/>
          </p:cNvPicPr>
          <p:nvPr userDrawn="1"/>
        </p:nvPicPr>
        <p:blipFill>
          <a:blip r:embed="rId4"/>
          <a:stretch>
            <a:fillRect/>
          </a:stretch>
        </p:blipFill>
        <p:spPr>
          <a:xfrm>
            <a:off x="238545" y="4595466"/>
            <a:ext cx="733004" cy="388062"/>
          </a:xfrm>
          <a:prstGeom prst="rect">
            <a:avLst/>
          </a:prstGeom>
        </p:spPr>
      </p:pic>
      <p:pic>
        <p:nvPicPr>
          <p:cNvPr id="7" name="Picture 6">
            <a:extLst>
              <a:ext uri="{FF2B5EF4-FFF2-40B4-BE49-F238E27FC236}">
                <a16:creationId xmlns:a16="http://schemas.microsoft.com/office/drawing/2014/main" id="{5B32B98D-70B3-A241-B9D4-C98AC6453A1C}"/>
              </a:ext>
            </a:extLst>
          </p:cNvPr>
          <p:cNvPicPr>
            <a:picLocks noChangeAspect="1"/>
          </p:cNvPicPr>
          <p:nvPr userDrawn="1"/>
        </p:nvPicPr>
        <p:blipFill>
          <a:blip r:embed="rId5"/>
          <a:srcRect/>
          <a:stretch/>
        </p:blipFill>
        <p:spPr>
          <a:xfrm>
            <a:off x="8425281" y="4593377"/>
            <a:ext cx="390105" cy="390105"/>
          </a:xfrm>
          <a:prstGeom prst="rect">
            <a:avLst/>
          </a:prstGeom>
        </p:spPr>
      </p:pic>
    </p:spTree>
    <p:extLst>
      <p:ext uri="{BB962C8B-B14F-4D97-AF65-F5344CB8AC3E}">
        <p14:creationId xmlns:p14="http://schemas.microsoft.com/office/powerpoint/2010/main" val="975175287"/>
      </p:ext>
    </p:extLst>
  </p:cSld>
  <p:clrMap bg1="lt1" tx1="dk1" bg2="lt2" tx2="dk2" accent1="accent1" accent2="accent2" accent3="accent3" accent4="accent4" accent5="accent5" accent6="accent6" hlink="hlink" folHlink="folHlink"/>
  <p:sldLayoutIdLst>
    <p:sldLayoutId id="2147483713"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diagramColors" Target="../diagrams/colors8.xml"/><Relationship Id="rId3" Type="http://schemas.openxmlformats.org/officeDocument/2006/relationships/image" Target="../media/image28.png"/><Relationship Id="rId7" Type="http://schemas.openxmlformats.org/officeDocument/2006/relationships/diagramQuickStyle" Target="../diagrams/quickStyle8.xml"/><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diagramLayout" Target="../diagrams/layout8.xml"/><Relationship Id="rId5" Type="http://schemas.openxmlformats.org/officeDocument/2006/relationships/diagramData" Target="../diagrams/data8.xml"/><Relationship Id="rId4" Type="http://schemas.openxmlformats.org/officeDocument/2006/relationships/image" Target="../media/image25.png"/><Relationship Id="rId9" Type="http://schemas.microsoft.com/office/2007/relationships/diagramDrawing" Target="../diagrams/drawing8.xml"/></Relationships>
</file>

<file path=ppt/slides/_rels/slide11.xml.rels><?xml version="1.0" encoding="UTF-8" standalone="yes"?>
<Relationships xmlns="http://schemas.openxmlformats.org/package/2006/relationships"><Relationship Id="rId8" Type="http://schemas.openxmlformats.org/officeDocument/2006/relationships/diagramColors" Target="../diagrams/colors9.xml"/><Relationship Id="rId3" Type="http://schemas.openxmlformats.org/officeDocument/2006/relationships/image" Target="../media/image29.png"/><Relationship Id="rId7" Type="http://schemas.openxmlformats.org/officeDocument/2006/relationships/diagramQuickStyle" Target="../diagrams/quickStyle9.xml"/><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diagramLayout" Target="../diagrams/layout9.xml"/><Relationship Id="rId5" Type="http://schemas.openxmlformats.org/officeDocument/2006/relationships/diagramData" Target="../diagrams/data9.xml"/><Relationship Id="rId4" Type="http://schemas.openxmlformats.org/officeDocument/2006/relationships/image" Target="../media/image25.png"/><Relationship Id="rId9" Type="http://schemas.microsoft.com/office/2007/relationships/diagramDrawing" Target="../diagrams/drawing9.xml"/></Relationships>
</file>

<file path=ppt/slides/_rels/slide12.xml.rels><?xml version="1.0" encoding="UTF-8" standalone="yes"?>
<Relationships xmlns="http://schemas.openxmlformats.org/package/2006/relationships"><Relationship Id="rId8" Type="http://schemas.openxmlformats.org/officeDocument/2006/relationships/diagramColors" Target="../diagrams/colors10.xml"/><Relationship Id="rId3" Type="http://schemas.openxmlformats.org/officeDocument/2006/relationships/chart" Target="../charts/chart1.xml"/><Relationship Id="rId7" Type="http://schemas.openxmlformats.org/officeDocument/2006/relationships/diagramQuickStyle" Target="../diagrams/quickStyle10.xml"/><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diagramLayout" Target="../diagrams/layout10.xml"/><Relationship Id="rId5" Type="http://schemas.openxmlformats.org/officeDocument/2006/relationships/diagramData" Target="../diagrams/data10.xml"/><Relationship Id="rId4" Type="http://schemas.openxmlformats.org/officeDocument/2006/relationships/chart" Target="../charts/chart2.xml"/><Relationship Id="rId9" Type="http://schemas.microsoft.com/office/2007/relationships/diagramDrawing" Target="../diagrams/drawing10.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16.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 Id="rId9" Type="http://schemas.openxmlformats.org/officeDocument/2006/relationships/image" Target="../media/image31.svg"/></Relationships>
</file>

<file path=ppt/slides/_rels/slide17.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 Id="rId9" Type="http://schemas.openxmlformats.org/officeDocument/2006/relationships/image" Target="../media/image33.svg"/></Relationships>
</file>

<file path=ppt/slides/_rels/slide18.xml.rels><?xml version="1.0" encoding="UTF-8" standalone="yes"?>
<Relationships xmlns="http://schemas.openxmlformats.org/package/2006/relationships"><Relationship Id="rId8" Type="http://schemas.microsoft.com/office/2007/relationships/diagramDrawing" Target="../diagrams/drawing16.xml"/><Relationship Id="rId3" Type="http://schemas.openxmlformats.org/officeDocument/2006/relationships/image" Target="../media/image34.jpeg"/><Relationship Id="rId7" Type="http://schemas.openxmlformats.org/officeDocument/2006/relationships/diagramColors" Target="../diagrams/colors16.xml"/><Relationship Id="rId2" Type="http://schemas.openxmlformats.org/officeDocument/2006/relationships/notesSlide" Target="../notesSlides/notesSlide13.xml"/><Relationship Id="rId1" Type="http://schemas.openxmlformats.org/officeDocument/2006/relationships/slideLayout" Target="../slideLayouts/slideLayout12.xml"/><Relationship Id="rId6" Type="http://schemas.openxmlformats.org/officeDocument/2006/relationships/diagramQuickStyle" Target="../diagrams/quickStyle16.xml"/><Relationship Id="rId5" Type="http://schemas.openxmlformats.org/officeDocument/2006/relationships/diagramLayout" Target="../diagrams/layout16.xml"/><Relationship Id="rId4" Type="http://schemas.openxmlformats.org/officeDocument/2006/relationships/diagramData" Target="../diagrams/data16.xml"/></Relationships>
</file>

<file path=ppt/slides/_rels/slide19.xml.rels><?xml version="1.0" encoding="UTF-8" standalone="yes"?>
<Relationships xmlns="http://schemas.openxmlformats.org/package/2006/relationships"><Relationship Id="rId8" Type="http://schemas.microsoft.com/office/2007/relationships/diagramDrawing" Target="../diagrams/drawing17.xml"/><Relationship Id="rId3" Type="http://schemas.openxmlformats.org/officeDocument/2006/relationships/image" Target="../media/image34.jpeg"/><Relationship Id="rId7" Type="http://schemas.openxmlformats.org/officeDocument/2006/relationships/diagramColors" Target="../diagrams/colors17.xml"/><Relationship Id="rId2" Type="http://schemas.openxmlformats.org/officeDocument/2006/relationships/notesSlide" Target="../notesSlides/notesSlide14.xml"/><Relationship Id="rId1" Type="http://schemas.openxmlformats.org/officeDocument/2006/relationships/slideLayout" Target="../slideLayouts/slideLayout12.xml"/><Relationship Id="rId6" Type="http://schemas.openxmlformats.org/officeDocument/2006/relationships/diagramQuickStyle" Target="../diagrams/quickStyle17.xml"/><Relationship Id="rId5" Type="http://schemas.openxmlformats.org/officeDocument/2006/relationships/diagramLayout" Target="../diagrams/layout17.xml"/><Relationship Id="rId4" Type="http://schemas.openxmlformats.org/officeDocument/2006/relationships/diagramData" Target="../diagrams/data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18.xml"/><Relationship Id="rId2" Type="http://schemas.openxmlformats.org/officeDocument/2006/relationships/diagramData" Target="../diagrams/data18.xml"/><Relationship Id="rId1" Type="http://schemas.openxmlformats.org/officeDocument/2006/relationships/slideLayout" Target="../slideLayouts/slideLayout12.xml"/><Relationship Id="rId6" Type="http://schemas.microsoft.com/office/2007/relationships/diagramDrawing" Target="../diagrams/drawing18.xml"/><Relationship Id="rId5" Type="http://schemas.openxmlformats.org/officeDocument/2006/relationships/diagramColors" Target="../diagrams/colors18.xml"/><Relationship Id="rId4" Type="http://schemas.openxmlformats.org/officeDocument/2006/relationships/diagramQuickStyle" Target="../diagrams/quickStyle18.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19.xml"/><Relationship Id="rId2" Type="http://schemas.openxmlformats.org/officeDocument/2006/relationships/diagramData" Target="../diagrams/data19.xml"/><Relationship Id="rId1" Type="http://schemas.openxmlformats.org/officeDocument/2006/relationships/slideLayout" Target="../slideLayouts/slideLayout12.xml"/><Relationship Id="rId6" Type="http://schemas.microsoft.com/office/2007/relationships/diagramDrawing" Target="../diagrams/drawing19.xml"/><Relationship Id="rId5" Type="http://schemas.openxmlformats.org/officeDocument/2006/relationships/diagramColors" Target="../diagrams/colors19.xml"/><Relationship Id="rId4" Type="http://schemas.openxmlformats.org/officeDocument/2006/relationships/diagramQuickStyle" Target="../diagrams/quickStyle19.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20.xml"/><Relationship Id="rId7" Type="http://schemas.microsoft.com/office/2007/relationships/diagramDrawing" Target="../diagrams/drawing20.xml"/><Relationship Id="rId2" Type="http://schemas.openxmlformats.org/officeDocument/2006/relationships/image" Target="../media/image25.png"/><Relationship Id="rId1" Type="http://schemas.openxmlformats.org/officeDocument/2006/relationships/slideLayout" Target="../slideLayouts/slideLayout13.xml"/><Relationship Id="rId6" Type="http://schemas.openxmlformats.org/officeDocument/2006/relationships/diagramColors" Target="../diagrams/colors20.xml"/><Relationship Id="rId5" Type="http://schemas.openxmlformats.org/officeDocument/2006/relationships/diagramQuickStyle" Target="../diagrams/quickStyle20.xml"/><Relationship Id="rId4" Type="http://schemas.openxmlformats.org/officeDocument/2006/relationships/diagramLayout" Target="../diagrams/layout20.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21.xml"/><Relationship Id="rId7" Type="http://schemas.microsoft.com/office/2007/relationships/diagramDrawing" Target="../diagrams/drawing21.xml"/><Relationship Id="rId2" Type="http://schemas.openxmlformats.org/officeDocument/2006/relationships/image" Target="../media/image25.png"/><Relationship Id="rId1" Type="http://schemas.openxmlformats.org/officeDocument/2006/relationships/slideLayout" Target="../slideLayouts/slideLayout13.xml"/><Relationship Id="rId6" Type="http://schemas.openxmlformats.org/officeDocument/2006/relationships/diagramColors" Target="../diagrams/colors21.xml"/><Relationship Id="rId5" Type="http://schemas.openxmlformats.org/officeDocument/2006/relationships/diagramQuickStyle" Target="../diagrams/quickStyle21.xml"/><Relationship Id="rId4" Type="http://schemas.openxmlformats.org/officeDocument/2006/relationships/diagramLayout" Target="../diagrams/layout21.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22.xml"/><Relationship Id="rId7" Type="http://schemas.microsoft.com/office/2007/relationships/diagramDrawing" Target="../diagrams/drawing22.xml"/><Relationship Id="rId2" Type="http://schemas.openxmlformats.org/officeDocument/2006/relationships/image" Target="../media/image25.png"/><Relationship Id="rId1" Type="http://schemas.openxmlformats.org/officeDocument/2006/relationships/slideLayout" Target="../slideLayouts/slideLayout13.xml"/><Relationship Id="rId6" Type="http://schemas.openxmlformats.org/officeDocument/2006/relationships/diagramColors" Target="../diagrams/colors22.xml"/><Relationship Id="rId5" Type="http://schemas.openxmlformats.org/officeDocument/2006/relationships/diagramQuickStyle" Target="../diagrams/quickStyle22.xml"/><Relationship Id="rId4" Type="http://schemas.openxmlformats.org/officeDocument/2006/relationships/diagramLayout" Target="../diagrams/layout22.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23.xml"/><Relationship Id="rId7" Type="http://schemas.microsoft.com/office/2007/relationships/diagramDrawing" Target="../diagrams/drawing23.xml"/><Relationship Id="rId2" Type="http://schemas.openxmlformats.org/officeDocument/2006/relationships/image" Target="../media/image25.png"/><Relationship Id="rId1" Type="http://schemas.openxmlformats.org/officeDocument/2006/relationships/slideLayout" Target="../slideLayouts/slideLayout13.xml"/><Relationship Id="rId6" Type="http://schemas.openxmlformats.org/officeDocument/2006/relationships/diagramColors" Target="../diagrams/colors23.xml"/><Relationship Id="rId5" Type="http://schemas.openxmlformats.org/officeDocument/2006/relationships/diagramQuickStyle" Target="../diagrams/quickStyle23.xml"/><Relationship Id="rId4" Type="http://schemas.openxmlformats.org/officeDocument/2006/relationships/diagramLayout" Target="../diagrams/layout23.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24.xml"/><Relationship Id="rId7" Type="http://schemas.microsoft.com/office/2007/relationships/diagramDrawing" Target="../diagrams/drawing24.xml"/><Relationship Id="rId2" Type="http://schemas.openxmlformats.org/officeDocument/2006/relationships/image" Target="../media/image25.png"/><Relationship Id="rId1" Type="http://schemas.openxmlformats.org/officeDocument/2006/relationships/slideLayout" Target="../slideLayouts/slideLayout13.xml"/><Relationship Id="rId6" Type="http://schemas.openxmlformats.org/officeDocument/2006/relationships/diagramColors" Target="../diagrams/colors24.xml"/><Relationship Id="rId5" Type="http://schemas.openxmlformats.org/officeDocument/2006/relationships/diagramQuickStyle" Target="../diagrams/quickStyle24.xml"/><Relationship Id="rId4" Type="http://schemas.openxmlformats.org/officeDocument/2006/relationships/diagramLayout" Target="../diagrams/layout24.xml"/></Relationships>
</file>

<file path=ppt/slides/_rels/slide27.xml.rels><?xml version="1.0" encoding="UTF-8" standalone="yes"?>
<Relationships xmlns="http://schemas.openxmlformats.org/package/2006/relationships"><Relationship Id="rId8" Type="http://schemas.microsoft.com/office/2007/relationships/diagramDrawing" Target="../diagrams/drawing25.xml"/><Relationship Id="rId3" Type="http://schemas.openxmlformats.org/officeDocument/2006/relationships/image" Target="../media/image25.png"/><Relationship Id="rId7" Type="http://schemas.openxmlformats.org/officeDocument/2006/relationships/diagramColors" Target="../diagrams/colors25.xml"/><Relationship Id="rId2" Type="http://schemas.openxmlformats.org/officeDocument/2006/relationships/chart" Target="../charts/chart3.xml"/><Relationship Id="rId1" Type="http://schemas.openxmlformats.org/officeDocument/2006/relationships/slideLayout" Target="../slideLayouts/slideLayout13.xml"/><Relationship Id="rId6" Type="http://schemas.openxmlformats.org/officeDocument/2006/relationships/diagramQuickStyle" Target="../diagrams/quickStyle25.xml"/><Relationship Id="rId5" Type="http://schemas.openxmlformats.org/officeDocument/2006/relationships/diagramLayout" Target="../diagrams/layout25.xml"/><Relationship Id="rId4" Type="http://schemas.openxmlformats.org/officeDocument/2006/relationships/diagramData" Target="../diagrams/data25.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26.xml"/><Relationship Id="rId7" Type="http://schemas.microsoft.com/office/2007/relationships/diagramDrawing" Target="../diagrams/drawing26.xml"/><Relationship Id="rId2" Type="http://schemas.openxmlformats.org/officeDocument/2006/relationships/image" Target="../media/image25.png"/><Relationship Id="rId1" Type="http://schemas.openxmlformats.org/officeDocument/2006/relationships/slideLayout" Target="../slideLayouts/slideLayout13.xml"/><Relationship Id="rId6" Type="http://schemas.openxmlformats.org/officeDocument/2006/relationships/diagramColors" Target="../diagrams/colors26.xml"/><Relationship Id="rId5" Type="http://schemas.openxmlformats.org/officeDocument/2006/relationships/diagramQuickStyle" Target="../diagrams/quickStyle26.xml"/><Relationship Id="rId4" Type="http://schemas.openxmlformats.org/officeDocument/2006/relationships/diagramLayout" Target="../diagrams/layout26.xml"/></Relationships>
</file>

<file path=ppt/slides/_rels/slide29.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diagramData" Target="../diagrams/data27.xml"/><Relationship Id="rId7" Type="http://schemas.microsoft.com/office/2007/relationships/diagramDrawing" Target="../diagrams/drawing27.xml"/><Relationship Id="rId2" Type="http://schemas.openxmlformats.org/officeDocument/2006/relationships/hyperlink" Target="https://journals.plos.org/plosone/article?id=10.1371/journal.pone.0106416" TargetMode="External"/><Relationship Id="rId1" Type="http://schemas.openxmlformats.org/officeDocument/2006/relationships/slideLayout" Target="../slideLayouts/slideLayout12.xml"/><Relationship Id="rId6" Type="http://schemas.openxmlformats.org/officeDocument/2006/relationships/diagramColors" Target="../diagrams/colors27.xml"/><Relationship Id="rId5" Type="http://schemas.openxmlformats.org/officeDocument/2006/relationships/diagramQuickStyle" Target="../diagrams/quickStyle27.xml"/><Relationship Id="rId4" Type="http://schemas.openxmlformats.org/officeDocument/2006/relationships/diagramLayout" Target="../diagrams/layout27.xml"/><Relationship Id="rId9" Type="http://schemas.openxmlformats.org/officeDocument/2006/relationships/image" Target="../media/image35.png"/></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28.xml"/><Relationship Id="rId7" Type="http://schemas.microsoft.com/office/2007/relationships/diagramDrawing" Target="../diagrams/drawing28.xml"/><Relationship Id="rId2" Type="http://schemas.openxmlformats.org/officeDocument/2006/relationships/image" Target="../media/image36.png"/><Relationship Id="rId1" Type="http://schemas.openxmlformats.org/officeDocument/2006/relationships/slideLayout" Target="../slideLayouts/slideLayout12.xml"/><Relationship Id="rId6" Type="http://schemas.openxmlformats.org/officeDocument/2006/relationships/diagramColors" Target="../diagrams/colors28.xml"/><Relationship Id="rId5" Type="http://schemas.openxmlformats.org/officeDocument/2006/relationships/diagramQuickStyle" Target="../diagrams/quickStyle28.xml"/><Relationship Id="rId4" Type="http://schemas.openxmlformats.org/officeDocument/2006/relationships/diagramLayout" Target="../diagrams/layout28.xml"/></Relationships>
</file>

<file path=ppt/slides/_rels/slide31.xml.rels><?xml version="1.0" encoding="UTF-8" standalone="yes"?>
<Relationships xmlns="http://schemas.openxmlformats.org/package/2006/relationships"><Relationship Id="rId3" Type="http://schemas.openxmlformats.org/officeDocument/2006/relationships/diagramLayout" Target="../diagrams/layout29.xml"/><Relationship Id="rId2" Type="http://schemas.openxmlformats.org/officeDocument/2006/relationships/diagramData" Target="../diagrams/data29.xml"/><Relationship Id="rId1" Type="http://schemas.openxmlformats.org/officeDocument/2006/relationships/slideLayout" Target="../slideLayouts/slideLayout12.xml"/><Relationship Id="rId6" Type="http://schemas.microsoft.com/office/2007/relationships/diagramDrawing" Target="../diagrams/drawing29.xml"/><Relationship Id="rId5" Type="http://schemas.openxmlformats.org/officeDocument/2006/relationships/diagramColors" Target="../diagrams/colors29.xml"/><Relationship Id="rId4" Type="http://schemas.openxmlformats.org/officeDocument/2006/relationships/diagramQuickStyle" Target="../diagrams/quickStyle29.xml"/></Relationships>
</file>

<file path=ppt/slides/_rels/slide32.xml.rels><?xml version="1.0" encoding="UTF-8" standalone="yes"?>
<Relationships xmlns="http://schemas.openxmlformats.org/package/2006/relationships"><Relationship Id="rId8" Type="http://schemas.openxmlformats.org/officeDocument/2006/relationships/diagramData" Target="../diagrams/data31.xml"/><Relationship Id="rId3" Type="http://schemas.openxmlformats.org/officeDocument/2006/relationships/diagramLayout" Target="../diagrams/layout30.xml"/><Relationship Id="rId7" Type="http://schemas.openxmlformats.org/officeDocument/2006/relationships/image" Target="../media/image25.png"/><Relationship Id="rId12" Type="http://schemas.microsoft.com/office/2007/relationships/diagramDrawing" Target="../diagrams/drawing31.xml"/><Relationship Id="rId2" Type="http://schemas.openxmlformats.org/officeDocument/2006/relationships/diagramData" Target="../diagrams/data30.xml"/><Relationship Id="rId1" Type="http://schemas.openxmlformats.org/officeDocument/2006/relationships/slideLayout" Target="../slideLayouts/slideLayout12.xml"/><Relationship Id="rId6" Type="http://schemas.microsoft.com/office/2007/relationships/diagramDrawing" Target="../diagrams/drawing30.xml"/><Relationship Id="rId11" Type="http://schemas.openxmlformats.org/officeDocument/2006/relationships/diagramColors" Target="../diagrams/colors31.xml"/><Relationship Id="rId5" Type="http://schemas.openxmlformats.org/officeDocument/2006/relationships/diagramColors" Target="../diagrams/colors30.xml"/><Relationship Id="rId10" Type="http://schemas.openxmlformats.org/officeDocument/2006/relationships/diagramQuickStyle" Target="../diagrams/quickStyle31.xml"/><Relationship Id="rId4" Type="http://schemas.openxmlformats.org/officeDocument/2006/relationships/diagramQuickStyle" Target="../diagrams/quickStyle30.xml"/><Relationship Id="rId9" Type="http://schemas.openxmlformats.org/officeDocument/2006/relationships/diagramLayout" Target="../diagrams/layout31.xml"/></Relationships>
</file>

<file path=ppt/slides/_rels/slide3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diagramLayout" Target="../diagrams/layout32.xml"/><Relationship Id="rId2" Type="http://schemas.openxmlformats.org/officeDocument/2006/relationships/diagramData" Target="../diagrams/data32.xml"/><Relationship Id="rId1" Type="http://schemas.openxmlformats.org/officeDocument/2006/relationships/slideLayout" Target="../slideLayouts/slideLayout12.xml"/><Relationship Id="rId6" Type="http://schemas.microsoft.com/office/2007/relationships/diagramDrawing" Target="../diagrams/drawing32.xml"/><Relationship Id="rId5" Type="http://schemas.openxmlformats.org/officeDocument/2006/relationships/diagramColors" Target="../diagrams/colors32.xml"/><Relationship Id="rId4" Type="http://schemas.openxmlformats.org/officeDocument/2006/relationships/diagramQuickStyle" Target="../diagrams/quickStyle32.xml"/></Relationships>
</file>

<file path=ppt/slides/_rels/slide37.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hyperlink" Target="https://www.linkedin.com/in/thomasina-donovan/" TargetMode="External"/><Relationship Id="rId7" Type="http://schemas.microsoft.com/office/2007/relationships/hdphoto" Target="../media/hdphoto2.wdp"/><Relationship Id="rId2" Type="http://schemas.openxmlformats.org/officeDocument/2006/relationships/hyperlink" Target="mailto:Thomasina.Donovan@hdr.qut.edu.au" TargetMode="External"/><Relationship Id="rId1" Type="http://schemas.openxmlformats.org/officeDocument/2006/relationships/slideLayout" Target="../slideLayouts/slideLayout9.xml"/><Relationship Id="rId6" Type="http://schemas.openxmlformats.org/officeDocument/2006/relationships/image" Target="../media/image42.png"/><Relationship Id="rId5" Type="http://schemas.microsoft.com/office/2007/relationships/hdphoto" Target="../media/hdphoto1.wdp"/><Relationship Id="rId4" Type="http://schemas.openxmlformats.org/officeDocument/2006/relationships/image" Target="../media/image41.png"/><Relationship Id="rId9" Type="http://schemas.openxmlformats.org/officeDocument/2006/relationships/image" Target="../media/image2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18.png"/><Relationship Id="rId7" Type="http://schemas.openxmlformats.org/officeDocument/2006/relationships/diagramQuickStyle" Target="../diagrams/quickStyle2.xml"/><Relationship Id="rId2" Type="http://schemas.openxmlformats.org/officeDocument/2006/relationships/image" Target="../media/image17.png"/><Relationship Id="rId1" Type="http://schemas.openxmlformats.org/officeDocument/2006/relationships/slideLayout" Target="../slideLayouts/slideLayout12.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image" Target="../media/image19.png"/><Relationship Id="rId9" Type="http://schemas.microsoft.com/office/2007/relationships/diagramDrawing" Target="../diagrams/drawing2.xml"/></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image" Target="../media/image21.png"/><Relationship Id="rId7" Type="http://schemas.openxmlformats.org/officeDocument/2006/relationships/diagramQuickStyle" Target="../diagrams/quickStyle3.xml"/><Relationship Id="rId2" Type="http://schemas.openxmlformats.org/officeDocument/2006/relationships/image" Target="../media/image20.png"/><Relationship Id="rId1" Type="http://schemas.openxmlformats.org/officeDocument/2006/relationships/slideLayout" Target="../slideLayouts/slideLayout13.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image" Target="../media/image22.svg"/><Relationship Id="rId9" Type="http://schemas.microsoft.com/office/2007/relationships/diagramDrawing" Target="../diagrams/drawing3.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7.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diagramColors" Target="../diagrams/colors5.xml"/><Relationship Id="rId5" Type="http://schemas.openxmlformats.org/officeDocument/2006/relationships/diagramQuickStyle" Target="../diagrams/quickStyle5.xml"/><Relationship Id="rId10" Type="http://schemas.openxmlformats.org/officeDocument/2006/relationships/image" Target="../media/image25.png"/><Relationship Id="rId4" Type="http://schemas.openxmlformats.org/officeDocument/2006/relationships/diagramLayout" Target="../diagrams/layout5.xml"/><Relationship Id="rId9" Type="http://schemas.openxmlformats.org/officeDocument/2006/relationships/image" Target="../media/image24.png"/></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6.xml"/><Relationship Id="rId3" Type="http://schemas.openxmlformats.org/officeDocument/2006/relationships/image" Target="../media/image26.png"/><Relationship Id="rId7" Type="http://schemas.openxmlformats.org/officeDocument/2006/relationships/diagramQuickStyle" Target="../diagrams/quickStyle6.xml"/><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diagramLayout" Target="../diagrams/layout6.xml"/><Relationship Id="rId5" Type="http://schemas.openxmlformats.org/officeDocument/2006/relationships/diagramData" Target="../diagrams/data6.xml"/><Relationship Id="rId4" Type="http://schemas.openxmlformats.org/officeDocument/2006/relationships/image" Target="../media/image25.png"/><Relationship Id="rId9" Type="http://schemas.microsoft.com/office/2007/relationships/diagramDrawing" Target="../diagrams/drawing6.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7.xml"/><Relationship Id="rId3" Type="http://schemas.openxmlformats.org/officeDocument/2006/relationships/image" Target="../media/image27.png"/><Relationship Id="rId7" Type="http://schemas.openxmlformats.org/officeDocument/2006/relationships/diagramQuickStyle" Target="../diagrams/quickStyle7.xml"/><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diagramLayout" Target="../diagrams/layout7.xml"/><Relationship Id="rId5" Type="http://schemas.openxmlformats.org/officeDocument/2006/relationships/diagramData" Target="../diagrams/data7.xml"/><Relationship Id="rId4" Type="http://schemas.openxmlformats.org/officeDocument/2006/relationships/image" Target="../media/image25.png"/><Relationship Id="rId9" Type="http://schemas.microsoft.com/office/2007/relationships/diagramDrawing" Target="../diagrams/drawing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832EE51-ED58-C300-9A0D-4B9DE2B7BABB}"/>
              </a:ext>
            </a:extLst>
          </p:cNvPr>
          <p:cNvPicPr>
            <a:picLocks noChangeAspect="1"/>
          </p:cNvPicPr>
          <p:nvPr/>
        </p:nvPicPr>
        <p:blipFill rotWithShape="1">
          <a:blip r:embed="rId2"/>
          <a:srcRect l="1082" r="913" b="8061"/>
          <a:stretch/>
        </p:blipFill>
        <p:spPr>
          <a:xfrm>
            <a:off x="-1" y="4043784"/>
            <a:ext cx="9140489" cy="1099301"/>
          </a:xfrm>
          <a:prstGeom prst="rect">
            <a:avLst/>
          </a:prstGeom>
        </p:spPr>
      </p:pic>
      <p:sp>
        <p:nvSpPr>
          <p:cNvPr id="3" name="Title 1">
            <a:extLst>
              <a:ext uri="{FF2B5EF4-FFF2-40B4-BE49-F238E27FC236}">
                <a16:creationId xmlns:a16="http://schemas.microsoft.com/office/drawing/2014/main" id="{D574B227-C8A6-3A68-3557-895D02B1328A}"/>
              </a:ext>
            </a:extLst>
          </p:cNvPr>
          <p:cNvSpPr txBox="1">
            <a:spLocks/>
          </p:cNvSpPr>
          <p:nvPr/>
        </p:nvSpPr>
        <p:spPr>
          <a:xfrm>
            <a:off x="542925" y="1386799"/>
            <a:ext cx="8058150" cy="131445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AU" sz="2400" b="1" dirty="0">
                <a:latin typeface="Arial" panose="020B0604020202020204" pitchFamily="34" charset="0"/>
                <a:cs typeface="Arial" panose="020B0604020202020204" pitchFamily="34" charset="0"/>
              </a:rPr>
              <a:t>Costing implementation strategies using Cost-IS</a:t>
            </a:r>
          </a:p>
        </p:txBody>
      </p:sp>
      <p:sp>
        <p:nvSpPr>
          <p:cNvPr id="4" name="Subtitle 2">
            <a:extLst>
              <a:ext uri="{FF2B5EF4-FFF2-40B4-BE49-F238E27FC236}">
                <a16:creationId xmlns:a16="http://schemas.microsoft.com/office/drawing/2014/main" id="{B5362DE7-5BD2-6C9E-9CE9-954CD7B5311F}"/>
              </a:ext>
            </a:extLst>
          </p:cNvPr>
          <p:cNvSpPr txBox="1">
            <a:spLocks/>
          </p:cNvSpPr>
          <p:nvPr/>
        </p:nvSpPr>
        <p:spPr>
          <a:xfrm>
            <a:off x="900952" y="2797062"/>
            <a:ext cx="7342096" cy="1227672"/>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AU" sz="2000" dirty="0">
                <a:solidFill>
                  <a:schemeClr val="tx1"/>
                </a:solidFill>
              </a:rPr>
              <a:t>Thomasina Donovan</a:t>
            </a:r>
            <a:endParaRPr lang="en-AU" sz="1400" dirty="0">
              <a:solidFill>
                <a:schemeClr val="tx1"/>
              </a:solidFill>
              <a:latin typeface="Arial" panose="020B0604020202020204" pitchFamily="34" charset="0"/>
            </a:endParaRPr>
          </a:p>
          <a:p>
            <a:r>
              <a:rPr lang="en-AU" sz="1400" dirty="0">
                <a:solidFill>
                  <a:schemeClr val="tx1"/>
                </a:solidFill>
                <a:latin typeface="Arial" panose="020B0604020202020204" pitchFamily="34" charset="0"/>
              </a:rPr>
              <a:t>PhD student </a:t>
            </a:r>
          </a:p>
          <a:p>
            <a:r>
              <a:rPr lang="en-AU" sz="1400" dirty="0">
                <a:solidFill>
                  <a:schemeClr val="tx1"/>
                </a:solidFill>
                <a:latin typeface="Arial" panose="020B0604020202020204" pitchFamily="34" charset="0"/>
              </a:rPr>
              <a:t>Australian Centre for Health Services Innovation (AusHSI)</a:t>
            </a:r>
          </a:p>
          <a:p>
            <a:r>
              <a:rPr lang="en-AU" sz="1400" dirty="0">
                <a:solidFill>
                  <a:schemeClr val="tx1"/>
                </a:solidFill>
                <a:latin typeface="Arial" panose="020B0604020202020204" pitchFamily="34" charset="0"/>
              </a:rPr>
              <a:t>Queensland University of Technology (QUT)</a:t>
            </a:r>
            <a:endParaRPr lang="en-AU" sz="2400" dirty="0">
              <a:solidFill>
                <a:schemeClr val="tx1"/>
              </a:solidFill>
            </a:endParaRPr>
          </a:p>
        </p:txBody>
      </p:sp>
      <p:sp>
        <p:nvSpPr>
          <p:cNvPr id="5" name="Subtitle 2">
            <a:extLst>
              <a:ext uri="{FF2B5EF4-FFF2-40B4-BE49-F238E27FC236}">
                <a16:creationId xmlns:a16="http://schemas.microsoft.com/office/drawing/2014/main" id="{553EA154-6850-B862-D46D-0D9DE947BAFC}"/>
              </a:ext>
            </a:extLst>
          </p:cNvPr>
          <p:cNvSpPr txBox="1">
            <a:spLocks/>
          </p:cNvSpPr>
          <p:nvPr/>
        </p:nvSpPr>
        <p:spPr>
          <a:xfrm>
            <a:off x="900952" y="4126429"/>
            <a:ext cx="8141448" cy="839948"/>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AU" sz="1000" b="1" dirty="0">
                <a:solidFill>
                  <a:schemeClr val="bg2"/>
                </a:solidFill>
                <a:latin typeface="Arial" panose="020B0604020202020204" pitchFamily="34" charset="0"/>
              </a:rPr>
              <a:t>Acknowledgement of Traditional Owners</a:t>
            </a:r>
          </a:p>
          <a:p>
            <a:pPr algn="l"/>
            <a:r>
              <a:rPr lang="en-AU" sz="1000" dirty="0">
                <a:solidFill>
                  <a:schemeClr val="bg2"/>
                </a:solidFill>
                <a:latin typeface="Arial" panose="020B0604020202020204" pitchFamily="34" charset="0"/>
              </a:rPr>
              <a:t>QUT acknowledges the </a:t>
            </a:r>
            <a:r>
              <a:rPr lang="en-AU" sz="1000" dirty="0" err="1">
                <a:solidFill>
                  <a:schemeClr val="bg2"/>
                </a:solidFill>
                <a:latin typeface="Arial" panose="020B0604020202020204" pitchFamily="34" charset="0"/>
              </a:rPr>
              <a:t>Turrbal</a:t>
            </a:r>
            <a:r>
              <a:rPr lang="en-AU" sz="1000" dirty="0">
                <a:solidFill>
                  <a:schemeClr val="bg2"/>
                </a:solidFill>
                <a:latin typeface="Arial" panose="020B0604020202020204" pitchFamily="34" charset="0"/>
              </a:rPr>
              <a:t> and </a:t>
            </a:r>
            <a:r>
              <a:rPr lang="en-AU" sz="1000" dirty="0" err="1">
                <a:solidFill>
                  <a:schemeClr val="bg2"/>
                </a:solidFill>
                <a:latin typeface="Arial" panose="020B0604020202020204" pitchFamily="34" charset="0"/>
              </a:rPr>
              <a:t>Yugara</a:t>
            </a:r>
            <a:r>
              <a:rPr lang="en-AU" sz="1000" dirty="0">
                <a:solidFill>
                  <a:schemeClr val="bg2"/>
                </a:solidFill>
                <a:latin typeface="Arial" panose="020B0604020202020204" pitchFamily="34" charset="0"/>
              </a:rPr>
              <a:t>, as the First Nations owners of the lands where QUT now stands. We pay respects to their Elders, </a:t>
            </a:r>
            <a:r>
              <a:rPr lang="en-AU" sz="1000" dirty="0" err="1">
                <a:solidFill>
                  <a:schemeClr val="bg2"/>
                </a:solidFill>
                <a:latin typeface="Arial" panose="020B0604020202020204" pitchFamily="34" charset="0"/>
              </a:rPr>
              <a:t>lores</a:t>
            </a:r>
            <a:r>
              <a:rPr lang="en-AU" sz="1000" dirty="0">
                <a:solidFill>
                  <a:schemeClr val="bg2"/>
                </a:solidFill>
                <a:latin typeface="Arial" panose="020B0604020202020204" pitchFamily="34" charset="0"/>
              </a:rPr>
              <a:t>, customs and creation spirits. We recognise that these lands have always been places of teaching, research and learning. QUT acknowledges the important role Aboriginal and Torres Strait Islander people play within the QUT community.</a:t>
            </a:r>
            <a:endParaRPr lang="en-AU" sz="1400" dirty="0">
              <a:solidFill>
                <a:schemeClr val="bg2"/>
              </a:solidFill>
            </a:endParaRPr>
          </a:p>
        </p:txBody>
      </p:sp>
      <p:sp>
        <p:nvSpPr>
          <p:cNvPr id="6" name="Slide Number Placeholder 5">
            <a:extLst>
              <a:ext uri="{FF2B5EF4-FFF2-40B4-BE49-F238E27FC236}">
                <a16:creationId xmlns:a16="http://schemas.microsoft.com/office/drawing/2014/main" id="{F014A741-0A59-B8D8-62D9-E402130A237B}"/>
              </a:ext>
            </a:extLst>
          </p:cNvPr>
          <p:cNvSpPr>
            <a:spLocks noGrp="1"/>
          </p:cNvSpPr>
          <p:nvPr>
            <p:ph type="sldNum" sz="quarter" idx="10"/>
          </p:nvPr>
        </p:nvSpPr>
        <p:spPr/>
        <p:txBody>
          <a:bodyPr/>
          <a:lstStyle/>
          <a:p>
            <a:fld id="{B206A49F-A116-40E8-8DBB-1E1D3B6733F0}" type="slidenum">
              <a:rPr lang="en-AU" smtClean="0"/>
              <a:t>1</a:t>
            </a:fld>
            <a:endParaRPr lang="en-AU"/>
          </a:p>
        </p:txBody>
      </p:sp>
    </p:spTree>
    <p:extLst>
      <p:ext uri="{BB962C8B-B14F-4D97-AF65-F5344CB8AC3E}">
        <p14:creationId xmlns:p14="http://schemas.microsoft.com/office/powerpoint/2010/main" val="20336491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BB38D11-D748-413B-9CEC-964F5E40D7FF}"/>
              </a:ext>
            </a:extLst>
          </p:cNvPr>
          <p:cNvSpPr>
            <a:spLocks noGrp="1"/>
          </p:cNvSpPr>
          <p:nvPr>
            <p:ph type="sldNum" sz="quarter" idx="10"/>
          </p:nvPr>
        </p:nvSpPr>
        <p:spPr/>
        <p:txBody>
          <a:bodyPr/>
          <a:lstStyle/>
          <a:p>
            <a:fld id="{0094A9AB-6ED7-4B15-9F99-129FCC9845CD}" type="slidenum">
              <a:rPr lang="en-AU" smtClean="0"/>
              <a:t>10</a:t>
            </a:fld>
            <a:endParaRPr lang="en-AU"/>
          </a:p>
        </p:txBody>
      </p:sp>
      <p:pic>
        <p:nvPicPr>
          <p:cNvPr id="5" name="Picture 4">
            <a:extLst>
              <a:ext uri="{FF2B5EF4-FFF2-40B4-BE49-F238E27FC236}">
                <a16:creationId xmlns:a16="http://schemas.microsoft.com/office/drawing/2014/main" id="{08BF47DC-354B-482B-E926-33333AA71804}"/>
              </a:ext>
            </a:extLst>
          </p:cNvPr>
          <p:cNvPicPr>
            <a:picLocks noChangeAspect="1"/>
          </p:cNvPicPr>
          <p:nvPr/>
        </p:nvPicPr>
        <p:blipFill>
          <a:blip r:embed="rId3"/>
          <a:stretch>
            <a:fillRect/>
          </a:stretch>
        </p:blipFill>
        <p:spPr>
          <a:xfrm>
            <a:off x="0" y="779988"/>
            <a:ext cx="9144000" cy="3583524"/>
          </a:xfrm>
          <a:prstGeom prst="rect">
            <a:avLst/>
          </a:prstGeom>
        </p:spPr>
      </p:pic>
      <p:sp>
        <p:nvSpPr>
          <p:cNvPr id="6" name="Title 1">
            <a:extLst>
              <a:ext uri="{FF2B5EF4-FFF2-40B4-BE49-F238E27FC236}">
                <a16:creationId xmlns:a16="http://schemas.microsoft.com/office/drawing/2014/main" id="{884514EA-06B4-A739-4176-C10442819208}"/>
              </a:ext>
            </a:extLst>
          </p:cNvPr>
          <p:cNvSpPr txBox="1">
            <a:spLocks/>
          </p:cNvSpPr>
          <p:nvPr/>
        </p:nvSpPr>
        <p:spPr>
          <a:xfrm>
            <a:off x="3965171" y="4469214"/>
            <a:ext cx="5120640" cy="438402"/>
          </a:xfrm>
          <a:prstGeom prst="rect">
            <a:avLst/>
          </a:prstGeom>
        </p:spPr>
        <p:txBody>
          <a:bodyP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b="1" dirty="0">
                <a:latin typeface="Arial" panose="020B0604020202020204" pitchFamily="34" charset="0"/>
                <a:cs typeface="Arial" panose="020B0604020202020204" pitchFamily="34" charset="0"/>
              </a:rPr>
              <a:t>Template 2: Capture</a:t>
            </a:r>
            <a:endParaRPr lang="en-AU" sz="4000" dirty="0">
              <a:latin typeface="Arial" panose="020B0604020202020204" pitchFamily="34" charset="0"/>
              <a:cs typeface="Arial" panose="020B0604020202020204" pitchFamily="34" charset="0"/>
            </a:endParaRPr>
          </a:p>
        </p:txBody>
      </p:sp>
      <p:pic>
        <p:nvPicPr>
          <p:cNvPr id="8" name="Picture 7" descr="A qr code on a white background&#10;&#10;Description automatically generated">
            <a:extLst>
              <a:ext uri="{FF2B5EF4-FFF2-40B4-BE49-F238E27FC236}">
                <a16:creationId xmlns:a16="http://schemas.microsoft.com/office/drawing/2014/main" id="{941D3B46-BCDA-48E4-FE05-1FF9C28458BB}"/>
              </a:ext>
            </a:extLst>
          </p:cNvPr>
          <p:cNvPicPr>
            <a:picLocks noChangeAspect="1"/>
          </p:cNvPicPr>
          <p:nvPr/>
        </p:nvPicPr>
        <p:blipFill>
          <a:blip r:embed="rId4"/>
          <a:stretch>
            <a:fillRect/>
          </a:stretch>
        </p:blipFill>
        <p:spPr>
          <a:xfrm>
            <a:off x="0" y="3655189"/>
            <a:ext cx="1197033" cy="1488311"/>
          </a:xfrm>
          <a:prstGeom prst="rect">
            <a:avLst/>
          </a:prstGeom>
        </p:spPr>
      </p:pic>
      <p:sp>
        <p:nvSpPr>
          <p:cNvPr id="9" name="TextBox 8">
            <a:extLst>
              <a:ext uri="{FF2B5EF4-FFF2-40B4-BE49-F238E27FC236}">
                <a16:creationId xmlns:a16="http://schemas.microsoft.com/office/drawing/2014/main" id="{501C7EAE-E922-0C4F-2905-6AC9F0091216}"/>
              </a:ext>
            </a:extLst>
          </p:cNvPr>
          <p:cNvSpPr txBox="1"/>
          <p:nvPr/>
        </p:nvSpPr>
        <p:spPr>
          <a:xfrm>
            <a:off x="101579" y="4818461"/>
            <a:ext cx="995701" cy="307777"/>
          </a:xfrm>
          <a:prstGeom prst="rect">
            <a:avLst/>
          </a:prstGeom>
          <a:solidFill>
            <a:srgbClr val="000000"/>
          </a:solidFill>
        </p:spPr>
        <p:txBody>
          <a:bodyPr wrap="square" rtlCol="0">
            <a:spAutoFit/>
          </a:bodyPr>
          <a:lstStyle/>
          <a:p>
            <a:pPr algn="ctr"/>
            <a:r>
              <a:rPr lang="en-AU" sz="1400" b="1" dirty="0">
                <a:solidFill>
                  <a:schemeClr val="bg1"/>
                </a:solidFill>
              </a:rPr>
              <a:t>Cost-IS</a:t>
            </a:r>
          </a:p>
        </p:txBody>
      </p:sp>
      <p:graphicFrame>
        <p:nvGraphicFramePr>
          <p:cNvPr id="2" name="Diagram 1">
            <a:extLst>
              <a:ext uri="{FF2B5EF4-FFF2-40B4-BE49-F238E27FC236}">
                <a16:creationId xmlns:a16="http://schemas.microsoft.com/office/drawing/2014/main" id="{692B27BE-5505-DE69-E482-A1A9A21D13BC}"/>
              </a:ext>
            </a:extLst>
          </p:cNvPr>
          <p:cNvGraphicFramePr/>
          <p:nvPr>
            <p:extLst>
              <p:ext uri="{D42A27DB-BD31-4B8C-83A1-F6EECF244321}">
                <p14:modId xmlns:p14="http://schemas.microsoft.com/office/powerpoint/2010/main" val="2403871901"/>
              </p:ext>
            </p:extLst>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032146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BB38D11-D748-413B-9CEC-964F5E40D7FF}"/>
              </a:ext>
            </a:extLst>
          </p:cNvPr>
          <p:cNvSpPr>
            <a:spLocks noGrp="1"/>
          </p:cNvSpPr>
          <p:nvPr>
            <p:ph type="sldNum" sz="quarter" idx="10"/>
          </p:nvPr>
        </p:nvSpPr>
        <p:spPr/>
        <p:txBody>
          <a:bodyPr/>
          <a:lstStyle/>
          <a:p>
            <a:fld id="{0094A9AB-6ED7-4B15-9F99-129FCC9845CD}" type="slidenum">
              <a:rPr lang="en-AU" smtClean="0"/>
              <a:t>11</a:t>
            </a:fld>
            <a:endParaRPr lang="en-AU"/>
          </a:p>
        </p:txBody>
      </p:sp>
      <p:pic>
        <p:nvPicPr>
          <p:cNvPr id="5" name="Picture 4">
            <a:extLst>
              <a:ext uri="{FF2B5EF4-FFF2-40B4-BE49-F238E27FC236}">
                <a16:creationId xmlns:a16="http://schemas.microsoft.com/office/drawing/2014/main" id="{AAFAE179-40FC-BB51-8EE2-BEA8AB291C13}"/>
              </a:ext>
            </a:extLst>
          </p:cNvPr>
          <p:cNvPicPr>
            <a:picLocks noChangeAspect="1"/>
          </p:cNvPicPr>
          <p:nvPr/>
        </p:nvPicPr>
        <p:blipFill>
          <a:blip r:embed="rId3"/>
          <a:stretch>
            <a:fillRect/>
          </a:stretch>
        </p:blipFill>
        <p:spPr>
          <a:xfrm>
            <a:off x="370405" y="504940"/>
            <a:ext cx="8403189" cy="4638560"/>
          </a:xfrm>
          <a:prstGeom prst="rect">
            <a:avLst/>
          </a:prstGeom>
        </p:spPr>
      </p:pic>
      <p:sp>
        <p:nvSpPr>
          <p:cNvPr id="6" name="Title 1">
            <a:extLst>
              <a:ext uri="{FF2B5EF4-FFF2-40B4-BE49-F238E27FC236}">
                <a16:creationId xmlns:a16="http://schemas.microsoft.com/office/drawing/2014/main" id="{82635C90-634E-C56F-B208-39C47F64339F}"/>
              </a:ext>
            </a:extLst>
          </p:cNvPr>
          <p:cNvSpPr txBox="1">
            <a:spLocks/>
          </p:cNvSpPr>
          <p:nvPr/>
        </p:nvSpPr>
        <p:spPr>
          <a:xfrm>
            <a:off x="3961015" y="3837446"/>
            <a:ext cx="5120640" cy="438402"/>
          </a:xfrm>
          <a:prstGeom prst="rect">
            <a:avLst/>
          </a:prstGeom>
        </p:spPr>
        <p:txBody>
          <a:bodyP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b="1" dirty="0">
                <a:latin typeface="Arial" panose="020B0604020202020204" pitchFamily="34" charset="0"/>
                <a:cs typeface="Arial" panose="020B0604020202020204" pitchFamily="34" charset="0"/>
              </a:rPr>
              <a:t>Template 3: Valuation</a:t>
            </a:r>
            <a:endParaRPr lang="en-AU" sz="4000" dirty="0">
              <a:latin typeface="Arial" panose="020B0604020202020204" pitchFamily="34" charset="0"/>
              <a:cs typeface="Arial" panose="020B0604020202020204" pitchFamily="34" charset="0"/>
            </a:endParaRPr>
          </a:p>
        </p:txBody>
      </p:sp>
      <p:pic>
        <p:nvPicPr>
          <p:cNvPr id="7" name="Picture 6" descr="A qr code on a white background&#10;&#10;Description automatically generated">
            <a:extLst>
              <a:ext uri="{FF2B5EF4-FFF2-40B4-BE49-F238E27FC236}">
                <a16:creationId xmlns:a16="http://schemas.microsoft.com/office/drawing/2014/main" id="{64F476EE-0623-AFCE-ACF6-258D7D55FF11}"/>
              </a:ext>
            </a:extLst>
          </p:cNvPr>
          <p:cNvPicPr>
            <a:picLocks noChangeAspect="1"/>
          </p:cNvPicPr>
          <p:nvPr/>
        </p:nvPicPr>
        <p:blipFill>
          <a:blip r:embed="rId4"/>
          <a:stretch>
            <a:fillRect/>
          </a:stretch>
        </p:blipFill>
        <p:spPr>
          <a:xfrm>
            <a:off x="0" y="3655189"/>
            <a:ext cx="1197033" cy="1488311"/>
          </a:xfrm>
          <a:prstGeom prst="rect">
            <a:avLst/>
          </a:prstGeom>
        </p:spPr>
      </p:pic>
      <p:sp>
        <p:nvSpPr>
          <p:cNvPr id="8" name="TextBox 7">
            <a:extLst>
              <a:ext uri="{FF2B5EF4-FFF2-40B4-BE49-F238E27FC236}">
                <a16:creationId xmlns:a16="http://schemas.microsoft.com/office/drawing/2014/main" id="{91C51887-1599-0DB8-6281-C917B634026A}"/>
              </a:ext>
            </a:extLst>
          </p:cNvPr>
          <p:cNvSpPr txBox="1"/>
          <p:nvPr/>
        </p:nvSpPr>
        <p:spPr>
          <a:xfrm>
            <a:off x="101579" y="4818461"/>
            <a:ext cx="995701" cy="307777"/>
          </a:xfrm>
          <a:prstGeom prst="rect">
            <a:avLst/>
          </a:prstGeom>
          <a:solidFill>
            <a:srgbClr val="000000"/>
          </a:solidFill>
        </p:spPr>
        <p:txBody>
          <a:bodyPr wrap="square" rtlCol="0">
            <a:spAutoFit/>
          </a:bodyPr>
          <a:lstStyle/>
          <a:p>
            <a:pPr algn="ctr"/>
            <a:r>
              <a:rPr lang="en-AU" sz="1400" b="1" dirty="0">
                <a:solidFill>
                  <a:schemeClr val="bg1"/>
                </a:solidFill>
              </a:rPr>
              <a:t>Cost-IS</a:t>
            </a:r>
          </a:p>
        </p:txBody>
      </p:sp>
      <p:graphicFrame>
        <p:nvGraphicFramePr>
          <p:cNvPr id="2" name="Diagram 1">
            <a:extLst>
              <a:ext uri="{FF2B5EF4-FFF2-40B4-BE49-F238E27FC236}">
                <a16:creationId xmlns:a16="http://schemas.microsoft.com/office/drawing/2014/main" id="{8293EE4E-C5E1-8989-F451-CC58B697DE2F}"/>
              </a:ext>
            </a:extLst>
          </p:cNvPr>
          <p:cNvGraphicFramePr/>
          <p:nvPr>
            <p:extLst>
              <p:ext uri="{D42A27DB-BD31-4B8C-83A1-F6EECF244321}">
                <p14:modId xmlns:p14="http://schemas.microsoft.com/office/powerpoint/2010/main" val="2403871901"/>
              </p:ext>
            </p:extLst>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3566979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Slide Number Placeholder 25">
            <a:extLst>
              <a:ext uri="{FF2B5EF4-FFF2-40B4-BE49-F238E27FC236}">
                <a16:creationId xmlns:a16="http://schemas.microsoft.com/office/drawing/2014/main" id="{FE70840B-6E88-EA21-ABBD-687B2D63B88E}"/>
              </a:ext>
            </a:extLst>
          </p:cNvPr>
          <p:cNvSpPr>
            <a:spLocks noGrp="1"/>
          </p:cNvSpPr>
          <p:nvPr>
            <p:ph type="sldNum" sz="quarter" idx="10"/>
          </p:nvPr>
        </p:nvSpPr>
        <p:spPr/>
        <p:txBody>
          <a:bodyPr/>
          <a:lstStyle/>
          <a:p>
            <a:fld id="{177066D7-EEAC-48F8-8CFD-A35D9D65377D}" type="slidenum">
              <a:rPr lang="en-AU" smtClean="0"/>
              <a:t>12</a:t>
            </a:fld>
            <a:endParaRPr lang="en-AU"/>
          </a:p>
        </p:txBody>
      </p:sp>
      <p:sp>
        <p:nvSpPr>
          <p:cNvPr id="8" name="Title 1">
            <a:extLst>
              <a:ext uri="{FF2B5EF4-FFF2-40B4-BE49-F238E27FC236}">
                <a16:creationId xmlns:a16="http://schemas.microsoft.com/office/drawing/2014/main" id="{C83E2660-7262-871C-D970-D4B48434CA9C}"/>
              </a:ext>
            </a:extLst>
          </p:cNvPr>
          <p:cNvSpPr txBox="1">
            <a:spLocks/>
          </p:cNvSpPr>
          <p:nvPr/>
        </p:nvSpPr>
        <p:spPr>
          <a:xfrm>
            <a:off x="457200" y="495674"/>
            <a:ext cx="8229600" cy="722764"/>
          </a:xfrm>
          <a:prstGeom prst="rect">
            <a:avLst/>
          </a:prstGeom>
        </p:spPr>
        <p:txBody>
          <a:bodyP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dirty="0">
                <a:latin typeface="Arial" panose="020B0604020202020204" pitchFamily="34" charset="0"/>
                <a:cs typeface="Arial" panose="020B0604020202020204" pitchFamily="34" charset="0"/>
              </a:rPr>
              <a:t>Implementation strategy cost estimates</a:t>
            </a:r>
          </a:p>
        </p:txBody>
      </p:sp>
      <p:graphicFrame>
        <p:nvGraphicFramePr>
          <p:cNvPr id="2" name="Chart 1">
            <a:extLst>
              <a:ext uri="{FF2B5EF4-FFF2-40B4-BE49-F238E27FC236}">
                <a16:creationId xmlns:a16="http://schemas.microsoft.com/office/drawing/2014/main" id="{E0383479-89C9-63CE-9023-6E1AB89C5A45}"/>
              </a:ext>
            </a:extLst>
          </p:cNvPr>
          <p:cNvGraphicFramePr>
            <a:graphicFrameLocks/>
          </p:cNvGraphicFramePr>
          <p:nvPr>
            <p:extLst>
              <p:ext uri="{D42A27DB-BD31-4B8C-83A1-F6EECF244321}">
                <p14:modId xmlns:p14="http://schemas.microsoft.com/office/powerpoint/2010/main" val="2042433946"/>
              </p:ext>
            </p:extLst>
          </p:nvPr>
        </p:nvGraphicFramePr>
        <p:xfrm>
          <a:off x="0" y="1129101"/>
          <a:ext cx="4572000" cy="380978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Chart 2">
            <a:extLst>
              <a:ext uri="{FF2B5EF4-FFF2-40B4-BE49-F238E27FC236}">
                <a16:creationId xmlns:a16="http://schemas.microsoft.com/office/drawing/2014/main" id="{1DBF5EE8-4E55-54B8-4766-71C5146D1EED}"/>
              </a:ext>
            </a:extLst>
          </p:cNvPr>
          <p:cNvGraphicFramePr>
            <a:graphicFrameLocks/>
          </p:cNvGraphicFramePr>
          <p:nvPr>
            <p:extLst>
              <p:ext uri="{D42A27DB-BD31-4B8C-83A1-F6EECF244321}">
                <p14:modId xmlns:p14="http://schemas.microsoft.com/office/powerpoint/2010/main" val="3827932570"/>
              </p:ext>
            </p:extLst>
          </p:nvPr>
        </p:nvGraphicFramePr>
        <p:xfrm>
          <a:off x="4447490" y="1129101"/>
          <a:ext cx="4572000" cy="380978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 name="Diagram 3">
            <a:extLst>
              <a:ext uri="{FF2B5EF4-FFF2-40B4-BE49-F238E27FC236}">
                <a16:creationId xmlns:a16="http://schemas.microsoft.com/office/drawing/2014/main" id="{E22849DB-1E10-29F1-A95F-707023F8A0DC}"/>
              </a:ext>
            </a:extLst>
          </p:cNvPr>
          <p:cNvGraphicFramePr/>
          <p:nvPr>
            <p:extLst>
              <p:ext uri="{D42A27DB-BD31-4B8C-83A1-F6EECF244321}">
                <p14:modId xmlns:p14="http://schemas.microsoft.com/office/powerpoint/2010/main" val="2403871901"/>
              </p:ext>
            </p:extLst>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4105259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Graphic spid="3" grpId="0">
        <p:bldAsOne/>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63D43F6-9C76-A234-D925-3731E7F38A18}"/>
              </a:ext>
            </a:extLst>
          </p:cNvPr>
          <p:cNvSpPr>
            <a:spLocks noGrp="1"/>
          </p:cNvSpPr>
          <p:nvPr>
            <p:ph type="sldNum" sz="quarter" idx="10"/>
          </p:nvPr>
        </p:nvSpPr>
        <p:spPr/>
        <p:txBody>
          <a:bodyPr/>
          <a:lstStyle/>
          <a:p>
            <a:fld id="{0094A9AB-6ED7-4B15-9F99-129FCC9845CD}" type="slidenum">
              <a:rPr lang="en-AU" smtClean="0"/>
              <a:t>13</a:t>
            </a:fld>
            <a:endParaRPr lang="en-AU"/>
          </a:p>
        </p:txBody>
      </p:sp>
      <p:sp>
        <p:nvSpPr>
          <p:cNvPr id="17" name="Oval 16">
            <a:extLst>
              <a:ext uri="{FF2B5EF4-FFF2-40B4-BE49-F238E27FC236}">
                <a16:creationId xmlns:a16="http://schemas.microsoft.com/office/drawing/2014/main" id="{001CA191-F921-B71F-0168-E746E87F3878}"/>
              </a:ext>
            </a:extLst>
          </p:cNvPr>
          <p:cNvSpPr/>
          <p:nvPr/>
        </p:nvSpPr>
        <p:spPr>
          <a:xfrm>
            <a:off x="3383148" y="2221160"/>
            <a:ext cx="2377708" cy="1234581"/>
          </a:xfrm>
          <a:prstGeom prst="ellipse">
            <a:avLst/>
          </a:prstGeom>
          <a:solidFill>
            <a:schemeClr val="accent1"/>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AU" sz="2400" dirty="0">
                <a:solidFill>
                  <a:schemeClr val="bg2"/>
                </a:solidFill>
              </a:rPr>
              <a:t>Cost-IS</a:t>
            </a:r>
          </a:p>
        </p:txBody>
      </p:sp>
      <p:sp>
        <p:nvSpPr>
          <p:cNvPr id="18" name="Rectangle 17">
            <a:extLst>
              <a:ext uri="{FF2B5EF4-FFF2-40B4-BE49-F238E27FC236}">
                <a16:creationId xmlns:a16="http://schemas.microsoft.com/office/drawing/2014/main" id="{AD7AEB59-7A3B-738B-8DCD-8D6342D06C7C}"/>
              </a:ext>
            </a:extLst>
          </p:cNvPr>
          <p:cNvSpPr/>
          <p:nvPr/>
        </p:nvSpPr>
        <p:spPr>
          <a:xfrm>
            <a:off x="1136298" y="889251"/>
            <a:ext cx="2377708" cy="1097205"/>
          </a:xfrm>
          <a:prstGeom prst="rect">
            <a:avLst/>
          </a:prstGeom>
          <a:solidFill>
            <a:schemeClr val="bg2"/>
          </a:solidFill>
          <a:ln>
            <a:solidFill>
              <a:schemeClr val="tx1"/>
            </a:solidFill>
          </a:ln>
        </p:spPr>
        <p:style>
          <a:lnRef idx="2">
            <a:schemeClr val="dk1"/>
          </a:lnRef>
          <a:fillRef idx="1">
            <a:schemeClr val="lt1"/>
          </a:fillRef>
          <a:effectRef idx="0">
            <a:schemeClr val="dk1"/>
          </a:effectRef>
          <a:fontRef idx="minor">
            <a:schemeClr val="dk1"/>
          </a:fontRef>
        </p:style>
        <p:txBody>
          <a:bodyPr rtlCol="0" anchor="t"/>
          <a:lstStyle/>
          <a:p>
            <a:pPr algn="ctr"/>
            <a:r>
              <a:rPr lang="en-AU" sz="2000" dirty="0">
                <a:solidFill>
                  <a:schemeClr val="tx1"/>
                </a:solidFill>
              </a:rPr>
              <a:t>Study 1: </a:t>
            </a:r>
          </a:p>
          <a:p>
            <a:pPr algn="ctr"/>
            <a:r>
              <a:rPr lang="en-AU" sz="2000" dirty="0">
                <a:solidFill>
                  <a:schemeClr val="tx1"/>
                </a:solidFill>
              </a:rPr>
              <a:t>Systematic review</a:t>
            </a:r>
          </a:p>
        </p:txBody>
      </p:sp>
      <p:sp>
        <p:nvSpPr>
          <p:cNvPr id="19" name="Rectangle 18">
            <a:extLst>
              <a:ext uri="{FF2B5EF4-FFF2-40B4-BE49-F238E27FC236}">
                <a16:creationId xmlns:a16="http://schemas.microsoft.com/office/drawing/2014/main" id="{118288E4-4F5F-5061-802F-34C0D831CB31}"/>
              </a:ext>
            </a:extLst>
          </p:cNvPr>
          <p:cNvSpPr/>
          <p:nvPr/>
        </p:nvSpPr>
        <p:spPr>
          <a:xfrm>
            <a:off x="5676310" y="889732"/>
            <a:ext cx="2377708" cy="1097205"/>
          </a:xfrm>
          <a:prstGeom prst="rect">
            <a:avLst/>
          </a:prstGeom>
          <a:solidFill>
            <a:schemeClr val="bg2"/>
          </a:solidFill>
          <a:ln>
            <a:solidFill>
              <a:schemeClr val="tx1"/>
            </a:solidFill>
          </a:ln>
        </p:spPr>
        <p:style>
          <a:lnRef idx="2">
            <a:schemeClr val="dk1"/>
          </a:lnRef>
          <a:fillRef idx="1">
            <a:schemeClr val="lt1"/>
          </a:fillRef>
          <a:effectRef idx="0">
            <a:schemeClr val="dk1"/>
          </a:effectRef>
          <a:fontRef idx="minor">
            <a:schemeClr val="dk1"/>
          </a:fontRef>
        </p:style>
        <p:txBody>
          <a:bodyPr rtlCol="0" anchor="t"/>
          <a:lstStyle/>
          <a:p>
            <a:pPr algn="ctr"/>
            <a:r>
              <a:rPr lang="en-AU" sz="2000" dirty="0">
                <a:solidFill>
                  <a:schemeClr val="tx1"/>
                </a:solidFill>
                <a:ea typeface="Yu Mincho" panose="02020400000000000000" pitchFamily="18" charset="-128"/>
              </a:rPr>
              <a:t>Study 2: </a:t>
            </a:r>
          </a:p>
          <a:p>
            <a:pPr algn="ctr"/>
            <a:r>
              <a:rPr lang="en-AU" sz="2000" dirty="0">
                <a:solidFill>
                  <a:schemeClr val="tx1"/>
                </a:solidFill>
                <a:ea typeface="Yu Mincho" panose="02020400000000000000" pitchFamily="18" charset="-128"/>
              </a:rPr>
              <a:t>Interviews</a:t>
            </a:r>
            <a:endParaRPr lang="en-AU" sz="2000" dirty="0">
              <a:solidFill>
                <a:schemeClr val="tx1"/>
              </a:solidFill>
            </a:endParaRPr>
          </a:p>
        </p:txBody>
      </p:sp>
      <p:sp>
        <p:nvSpPr>
          <p:cNvPr id="20" name="Rectangle 19">
            <a:extLst>
              <a:ext uri="{FF2B5EF4-FFF2-40B4-BE49-F238E27FC236}">
                <a16:creationId xmlns:a16="http://schemas.microsoft.com/office/drawing/2014/main" id="{1779D2CE-E45A-730B-EF15-06A8720559EE}"/>
              </a:ext>
            </a:extLst>
          </p:cNvPr>
          <p:cNvSpPr/>
          <p:nvPr/>
        </p:nvSpPr>
        <p:spPr>
          <a:xfrm>
            <a:off x="1136298" y="3839355"/>
            <a:ext cx="2377708" cy="1096628"/>
          </a:xfrm>
          <a:prstGeom prst="rect">
            <a:avLst/>
          </a:prstGeom>
          <a:solidFill>
            <a:schemeClr val="bg2"/>
          </a:solidFill>
          <a:ln>
            <a:solidFill>
              <a:schemeClr val="tx1"/>
            </a:solidFill>
          </a:ln>
        </p:spPr>
        <p:style>
          <a:lnRef idx="2">
            <a:schemeClr val="dk1"/>
          </a:lnRef>
          <a:fillRef idx="1">
            <a:schemeClr val="lt1"/>
          </a:fillRef>
          <a:effectRef idx="0">
            <a:schemeClr val="dk1"/>
          </a:effectRef>
          <a:fontRef idx="minor">
            <a:schemeClr val="dk1"/>
          </a:fontRef>
        </p:style>
        <p:txBody>
          <a:bodyPr rtlCol="0" anchor="b"/>
          <a:lstStyle/>
          <a:p>
            <a:pPr algn="ctr"/>
            <a:r>
              <a:rPr lang="en-AU" sz="2000" dirty="0">
                <a:solidFill>
                  <a:schemeClr val="tx1"/>
                </a:solidFill>
                <a:ea typeface="Yu Mincho" panose="02020400000000000000" pitchFamily="18" charset="-128"/>
              </a:rPr>
              <a:t>Study 3: </a:t>
            </a:r>
          </a:p>
          <a:p>
            <a:pPr algn="ctr"/>
            <a:r>
              <a:rPr lang="en-AU" sz="2000" dirty="0">
                <a:solidFill>
                  <a:schemeClr val="tx1"/>
                </a:solidFill>
                <a:ea typeface="Yu Mincho" panose="02020400000000000000" pitchFamily="18" charset="-128"/>
              </a:rPr>
              <a:t>Modified e-Delphi</a:t>
            </a:r>
            <a:endParaRPr lang="en-AU" sz="2000" dirty="0">
              <a:solidFill>
                <a:schemeClr val="tx1"/>
              </a:solidFill>
            </a:endParaRPr>
          </a:p>
        </p:txBody>
      </p:sp>
      <p:sp>
        <p:nvSpPr>
          <p:cNvPr id="21" name="Rectangle 20">
            <a:extLst>
              <a:ext uri="{FF2B5EF4-FFF2-40B4-BE49-F238E27FC236}">
                <a16:creationId xmlns:a16="http://schemas.microsoft.com/office/drawing/2014/main" id="{752736BB-DCA9-730E-B1D0-AA93B5FE8C7B}"/>
              </a:ext>
            </a:extLst>
          </p:cNvPr>
          <p:cNvSpPr/>
          <p:nvPr/>
        </p:nvSpPr>
        <p:spPr>
          <a:xfrm>
            <a:off x="5676310" y="3840893"/>
            <a:ext cx="2377708" cy="1096628"/>
          </a:xfrm>
          <a:prstGeom prst="rect">
            <a:avLst/>
          </a:prstGeom>
          <a:solidFill>
            <a:schemeClr val="bg2"/>
          </a:solidFill>
          <a:ln>
            <a:solidFill>
              <a:schemeClr val="tx1"/>
            </a:solidFill>
          </a:ln>
        </p:spPr>
        <p:style>
          <a:lnRef idx="2">
            <a:schemeClr val="dk1"/>
          </a:lnRef>
          <a:fillRef idx="1">
            <a:schemeClr val="lt1"/>
          </a:fillRef>
          <a:effectRef idx="0">
            <a:schemeClr val="dk1"/>
          </a:effectRef>
          <a:fontRef idx="minor">
            <a:schemeClr val="dk1"/>
          </a:fontRef>
        </p:style>
        <p:txBody>
          <a:bodyPr rtlCol="0" anchor="b"/>
          <a:lstStyle/>
          <a:p>
            <a:pPr algn="ctr"/>
            <a:r>
              <a:rPr lang="en-AU" sz="2000" dirty="0">
                <a:solidFill>
                  <a:schemeClr val="tx1"/>
                </a:solidFill>
                <a:ea typeface="Yu Mincho" panose="02020400000000000000" pitchFamily="18" charset="-128"/>
              </a:rPr>
              <a:t>Study 4: </a:t>
            </a:r>
          </a:p>
          <a:p>
            <a:pPr algn="ctr"/>
            <a:r>
              <a:rPr lang="en-AU" sz="2000" dirty="0">
                <a:solidFill>
                  <a:schemeClr val="tx1"/>
                </a:solidFill>
                <a:ea typeface="Yu Mincho" panose="02020400000000000000" pitchFamily="18" charset="-128"/>
              </a:rPr>
              <a:t>Collective case study</a:t>
            </a:r>
            <a:endParaRPr lang="en-AU" sz="2000" dirty="0">
              <a:solidFill>
                <a:schemeClr val="tx1"/>
              </a:solidFill>
            </a:endParaRPr>
          </a:p>
        </p:txBody>
      </p:sp>
      <p:cxnSp>
        <p:nvCxnSpPr>
          <p:cNvPr id="22" name="Straight Arrow Connector 21">
            <a:extLst>
              <a:ext uri="{FF2B5EF4-FFF2-40B4-BE49-F238E27FC236}">
                <a16:creationId xmlns:a16="http://schemas.microsoft.com/office/drawing/2014/main" id="{36D4F362-BE0F-77FE-0221-8934431C0260}"/>
              </a:ext>
            </a:extLst>
          </p:cNvPr>
          <p:cNvCxnSpPr>
            <a:cxnSpLocks/>
            <a:stCxn id="27" idx="2"/>
            <a:endCxn id="17" idx="1"/>
          </p:cNvCxnSpPr>
          <p:nvPr/>
        </p:nvCxnSpPr>
        <p:spPr>
          <a:xfrm>
            <a:off x="2317351" y="2216011"/>
            <a:ext cx="1414004" cy="18594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1659B50-F5DE-FADA-FE4F-E501F92990AA}"/>
              </a:ext>
            </a:extLst>
          </p:cNvPr>
          <p:cNvCxnSpPr>
            <a:cxnSpLocks/>
            <a:stCxn id="28" idx="2"/>
            <a:endCxn id="17" idx="7"/>
          </p:cNvCxnSpPr>
          <p:nvPr/>
        </p:nvCxnSpPr>
        <p:spPr>
          <a:xfrm flipH="1">
            <a:off x="5412649" y="2216011"/>
            <a:ext cx="1444714" cy="18594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3CA9144-D01E-8EDD-6B77-6DC2694FF20F}"/>
              </a:ext>
            </a:extLst>
          </p:cNvPr>
          <p:cNvCxnSpPr>
            <a:cxnSpLocks/>
            <a:stCxn id="17" idx="3"/>
            <a:endCxn id="29" idx="0"/>
          </p:cNvCxnSpPr>
          <p:nvPr/>
        </p:nvCxnSpPr>
        <p:spPr>
          <a:xfrm flipH="1">
            <a:off x="2317351" y="3274941"/>
            <a:ext cx="1414004" cy="34291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D32D2705-5554-6826-8BB2-4F0BE7C5D51E}"/>
              </a:ext>
            </a:extLst>
          </p:cNvPr>
          <p:cNvCxnSpPr>
            <a:cxnSpLocks/>
            <a:stCxn id="17" idx="5"/>
            <a:endCxn id="30" idx="0"/>
          </p:cNvCxnSpPr>
          <p:nvPr/>
        </p:nvCxnSpPr>
        <p:spPr>
          <a:xfrm>
            <a:off x="5412649" y="3274941"/>
            <a:ext cx="1444714" cy="34909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8E2DE51D-30C3-0D29-00B2-F2E754A9206E}"/>
              </a:ext>
            </a:extLst>
          </p:cNvPr>
          <p:cNvCxnSpPr>
            <a:cxnSpLocks/>
          </p:cNvCxnSpPr>
          <p:nvPr/>
        </p:nvCxnSpPr>
        <p:spPr>
          <a:xfrm flipV="1">
            <a:off x="2753729" y="3264305"/>
            <a:ext cx="542924" cy="14092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8B48A949-1C25-BC5B-56BF-C084C2B280C6}"/>
              </a:ext>
            </a:extLst>
          </p:cNvPr>
          <p:cNvSpPr/>
          <p:nvPr/>
        </p:nvSpPr>
        <p:spPr>
          <a:xfrm>
            <a:off x="1213698" y="1568011"/>
            <a:ext cx="2207306" cy="648000"/>
          </a:xfrm>
          <a:prstGeom prst="rect">
            <a:avLst/>
          </a:prstGeom>
          <a:solidFill>
            <a:schemeClr val="accent2"/>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chemeClr val="tx1"/>
                </a:solidFill>
              </a:rPr>
              <a:t>identify current practice/ methodology</a:t>
            </a:r>
            <a:endParaRPr lang="en-AU" sz="1400" b="1" dirty="0">
              <a:solidFill>
                <a:schemeClr val="tx1"/>
              </a:solidFill>
            </a:endParaRPr>
          </a:p>
        </p:txBody>
      </p:sp>
      <p:sp>
        <p:nvSpPr>
          <p:cNvPr id="28" name="Rectangle 27">
            <a:extLst>
              <a:ext uri="{FF2B5EF4-FFF2-40B4-BE49-F238E27FC236}">
                <a16:creationId xmlns:a16="http://schemas.microsoft.com/office/drawing/2014/main" id="{C54B4EBC-08C1-911C-E054-8CD0C79DF8EB}"/>
              </a:ext>
            </a:extLst>
          </p:cNvPr>
          <p:cNvSpPr/>
          <p:nvPr/>
        </p:nvSpPr>
        <p:spPr>
          <a:xfrm>
            <a:off x="5753710" y="1568011"/>
            <a:ext cx="2207306" cy="648000"/>
          </a:xfrm>
          <a:prstGeom prst="rect">
            <a:avLst/>
          </a:prstGeom>
          <a:solidFill>
            <a:schemeClr val="accent2"/>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chemeClr val="tx1"/>
                </a:solidFill>
              </a:rPr>
              <a:t>understand stakeholders wants and needs</a:t>
            </a:r>
            <a:endParaRPr lang="en-AU" sz="1400" b="1" dirty="0">
              <a:solidFill>
                <a:schemeClr val="tx1"/>
              </a:solidFill>
            </a:endParaRPr>
          </a:p>
        </p:txBody>
      </p:sp>
      <p:sp>
        <p:nvSpPr>
          <p:cNvPr id="29" name="Rectangle 28">
            <a:extLst>
              <a:ext uri="{FF2B5EF4-FFF2-40B4-BE49-F238E27FC236}">
                <a16:creationId xmlns:a16="http://schemas.microsoft.com/office/drawing/2014/main" id="{4194863A-C3CF-BA07-7681-1DB834C0D213}"/>
              </a:ext>
            </a:extLst>
          </p:cNvPr>
          <p:cNvSpPr/>
          <p:nvPr/>
        </p:nvSpPr>
        <p:spPr>
          <a:xfrm>
            <a:off x="1213698" y="3617858"/>
            <a:ext cx="2207306" cy="648000"/>
          </a:xfrm>
          <a:prstGeom prst="rect">
            <a:avLst/>
          </a:prstGeom>
          <a:solidFill>
            <a:schemeClr val="accent2"/>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chemeClr val="tx1"/>
                </a:solidFill>
              </a:rPr>
              <a:t>confirm stakeholders’ wants and needs are addressed</a:t>
            </a:r>
            <a:endParaRPr lang="en-AU" sz="1400" b="1" dirty="0">
              <a:solidFill>
                <a:schemeClr val="tx1"/>
              </a:solidFill>
            </a:endParaRPr>
          </a:p>
        </p:txBody>
      </p:sp>
      <p:sp>
        <p:nvSpPr>
          <p:cNvPr id="30" name="Rectangle 29">
            <a:extLst>
              <a:ext uri="{FF2B5EF4-FFF2-40B4-BE49-F238E27FC236}">
                <a16:creationId xmlns:a16="http://schemas.microsoft.com/office/drawing/2014/main" id="{2FA1C0F1-EB85-3281-6978-7E162648698E}"/>
              </a:ext>
            </a:extLst>
          </p:cNvPr>
          <p:cNvSpPr/>
          <p:nvPr/>
        </p:nvSpPr>
        <p:spPr>
          <a:xfrm>
            <a:off x="5753710" y="3624039"/>
            <a:ext cx="2207306" cy="648000"/>
          </a:xfrm>
          <a:prstGeom prst="rect">
            <a:avLst/>
          </a:prstGeom>
          <a:solidFill>
            <a:schemeClr val="accent2"/>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chemeClr val="tx1"/>
                </a:solidFill>
              </a:rPr>
              <a:t>preliminarily validation of tool</a:t>
            </a:r>
            <a:endParaRPr lang="en-AU" sz="1400" b="1" dirty="0">
              <a:solidFill>
                <a:schemeClr val="tx1"/>
              </a:solidFill>
            </a:endParaRPr>
          </a:p>
        </p:txBody>
      </p:sp>
      <p:graphicFrame>
        <p:nvGraphicFramePr>
          <p:cNvPr id="4" name="Diagram 3">
            <a:extLst>
              <a:ext uri="{FF2B5EF4-FFF2-40B4-BE49-F238E27FC236}">
                <a16:creationId xmlns:a16="http://schemas.microsoft.com/office/drawing/2014/main" id="{34DC4AF4-3E62-B022-6B17-DB618DD66B46}"/>
              </a:ext>
            </a:extLst>
          </p:cNvPr>
          <p:cNvGraphicFramePr/>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01073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7" grpId="0" animBg="1"/>
      <p:bldP spid="28" grpId="0" animBg="1"/>
      <p:bldP spid="29" grpId="0" animBg="1"/>
      <p:bldP spid="3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63D43F6-9C76-A234-D925-3731E7F38A18}"/>
              </a:ext>
            </a:extLst>
          </p:cNvPr>
          <p:cNvSpPr>
            <a:spLocks noGrp="1"/>
          </p:cNvSpPr>
          <p:nvPr>
            <p:ph type="sldNum" sz="quarter" idx="10"/>
          </p:nvPr>
        </p:nvSpPr>
        <p:spPr/>
        <p:txBody>
          <a:bodyPr/>
          <a:lstStyle/>
          <a:p>
            <a:fld id="{0094A9AB-6ED7-4B15-9F99-129FCC9845CD}" type="slidenum">
              <a:rPr lang="en-AU" smtClean="0"/>
              <a:t>14</a:t>
            </a:fld>
            <a:endParaRPr lang="en-AU"/>
          </a:p>
        </p:txBody>
      </p:sp>
      <p:sp>
        <p:nvSpPr>
          <p:cNvPr id="17" name="Oval 16">
            <a:extLst>
              <a:ext uri="{FF2B5EF4-FFF2-40B4-BE49-F238E27FC236}">
                <a16:creationId xmlns:a16="http://schemas.microsoft.com/office/drawing/2014/main" id="{001CA191-F921-B71F-0168-E746E87F3878}"/>
              </a:ext>
            </a:extLst>
          </p:cNvPr>
          <p:cNvSpPr/>
          <p:nvPr/>
        </p:nvSpPr>
        <p:spPr>
          <a:xfrm>
            <a:off x="3383148" y="2221160"/>
            <a:ext cx="2377708" cy="1234581"/>
          </a:xfrm>
          <a:prstGeom prst="ellipse">
            <a:avLst/>
          </a:prstGeom>
          <a:solidFill>
            <a:schemeClr val="accent1"/>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AU" sz="2400" dirty="0">
                <a:solidFill>
                  <a:schemeClr val="bg2"/>
                </a:solidFill>
              </a:rPr>
              <a:t>Cost-IS</a:t>
            </a:r>
          </a:p>
        </p:txBody>
      </p:sp>
      <p:sp>
        <p:nvSpPr>
          <p:cNvPr id="18" name="Rectangle 17">
            <a:extLst>
              <a:ext uri="{FF2B5EF4-FFF2-40B4-BE49-F238E27FC236}">
                <a16:creationId xmlns:a16="http://schemas.microsoft.com/office/drawing/2014/main" id="{AD7AEB59-7A3B-738B-8DCD-8D6342D06C7C}"/>
              </a:ext>
            </a:extLst>
          </p:cNvPr>
          <p:cNvSpPr/>
          <p:nvPr/>
        </p:nvSpPr>
        <p:spPr>
          <a:xfrm>
            <a:off x="1136298" y="889251"/>
            <a:ext cx="2377708" cy="1097205"/>
          </a:xfrm>
          <a:prstGeom prst="rect">
            <a:avLst/>
          </a:prstGeom>
          <a:solidFill>
            <a:schemeClr val="bg2"/>
          </a:solidFill>
          <a:ln>
            <a:solidFill>
              <a:schemeClr val="tx1"/>
            </a:solidFill>
          </a:ln>
        </p:spPr>
        <p:style>
          <a:lnRef idx="2">
            <a:schemeClr val="dk1"/>
          </a:lnRef>
          <a:fillRef idx="1">
            <a:schemeClr val="lt1"/>
          </a:fillRef>
          <a:effectRef idx="0">
            <a:schemeClr val="dk1"/>
          </a:effectRef>
          <a:fontRef idx="minor">
            <a:schemeClr val="dk1"/>
          </a:fontRef>
        </p:style>
        <p:txBody>
          <a:bodyPr rtlCol="0" anchor="t"/>
          <a:lstStyle/>
          <a:p>
            <a:pPr algn="ctr"/>
            <a:r>
              <a:rPr lang="en-AU" sz="2000" dirty="0">
                <a:solidFill>
                  <a:schemeClr val="tx1"/>
                </a:solidFill>
              </a:rPr>
              <a:t>Study 1: </a:t>
            </a:r>
          </a:p>
          <a:p>
            <a:pPr algn="ctr"/>
            <a:r>
              <a:rPr lang="en-AU" sz="2000" dirty="0">
                <a:solidFill>
                  <a:schemeClr val="tx1"/>
                </a:solidFill>
              </a:rPr>
              <a:t>Systematic review</a:t>
            </a:r>
          </a:p>
        </p:txBody>
      </p:sp>
      <p:sp>
        <p:nvSpPr>
          <p:cNvPr id="19" name="Rectangle 18">
            <a:extLst>
              <a:ext uri="{FF2B5EF4-FFF2-40B4-BE49-F238E27FC236}">
                <a16:creationId xmlns:a16="http://schemas.microsoft.com/office/drawing/2014/main" id="{118288E4-4F5F-5061-802F-34C0D831CB31}"/>
              </a:ext>
            </a:extLst>
          </p:cNvPr>
          <p:cNvSpPr/>
          <p:nvPr/>
        </p:nvSpPr>
        <p:spPr>
          <a:xfrm>
            <a:off x="5676310" y="889732"/>
            <a:ext cx="2377708" cy="1097205"/>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t"/>
          <a:lstStyle/>
          <a:p>
            <a:pPr algn="ctr"/>
            <a:r>
              <a:rPr lang="en-AU" sz="2000" dirty="0">
                <a:solidFill>
                  <a:sysClr val="windowText" lastClr="000000"/>
                </a:solidFill>
                <a:ea typeface="Yu Mincho" panose="02020400000000000000" pitchFamily="18" charset="-128"/>
              </a:rPr>
              <a:t>Study 2: </a:t>
            </a:r>
          </a:p>
          <a:p>
            <a:pPr algn="ctr"/>
            <a:r>
              <a:rPr lang="en-AU" sz="2000" dirty="0">
                <a:solidFill>
                  <a:sysClr val="windowText" lastClr="000000"/>
                </a:solidFill>
                <a:ea typeface="Yu Mincho" panose="02020400000000000000" pitchFamily="18" charset="-128"/>
              </a:rPr>
              <a:t>Interviews</a:t>
            </a:r>
            <a:endParaRPr lang="en-AU" sz="2000" dirty="0">
              <a:solidFill>
                <a:sysClr val="windowText" lastClr="000000"/>
              </a:solidFill>
            </a:endParaRPr>
          </a:p>
        </p:txBody>
      </p:sp>
      <p:sp>
        <p:nvSpPr>
          <p:cNvPr id="20" name="Rectangle 19">
            <a:extLst>
              <a:ext uri="{FF2B5EF4-FFF2-40B4-BE49-F238E27FC236}">
                <a16:creationId xmlns:a16="http://schemas.microsoft.com/office/drawing/2014/main" id="{1779D2CE-E45A-730B-EF15-06A8720559EE}"/>
              </a:ext>
            </a:extLst>
          </p:cNvPr>
          <p:cNvSpPr/>
          <p:nvPr/>
        </p:nvSpPr>
        <p:spPr>
          <a:xfrm>
            <a:off x="1136298" y="3839355"/>
            <a:ext cx="2377708" cy="1096628"/>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b"/>
          <a:lstStyle/>
          <a:p>
            <a:pPr algn="ctr"/>
            <a:r>
              <a:rPr lang="en-AU" sz="2000" dirty="0">
                <a:solidFill>
                  <a:sysClr val="windowText" lastClr="000000"/>
                </a:solidFill>
                <a:ea typeface="Yu Mincho" panose="02020400000000000000" pitchFamily="18" charset="-128"/>
              </a:rPr>
              <a:t>Study 3: </a:t>
            </a:r>
          </a:p>
          <a:p>
            <a:pPr algn="ctr"/>
            <a:r>
              <a:rPr lang="en-AU" sz="2000" dirty="0">
                <a:solidFill>
                  <a:sysClr val="windowText" lastClr="000000"/>
                </a:solidFill>
                <a:ea typeface="Yu Mincho" panose="02020400000000000000" pitchFamily="18" charset="-128"/>
              </a:rPr>
              <a:t>Modified e-Delphi</a:t>
            </a:r>
            <a:endParaRPr lang="en-AU" sz="2000" dirty="0">
              <a:solidFill>
                <a:sysClr val="windowText" lastClr="000000"/>
              </a:solidFill>
            </a:endParaRPr>
          </a:p>
        </p:txBody>
      </p:sp>
      <p:sp>
        <p:nvSpPr>
          <p:cNvPr id="21" name="Rectangle 20">
            <a:extLst>
              <a:ext uri="{FF2B5EF4-FFF2-40B4-BE49-F238E27FC236}">
                <a16:creationId xmlns:a16="http://schemas.microsoft.com/office/drawing/2014/main" id="{752736BB-DCA9-730E-B1D0-AA93B5FE8C7B}"/>
              </a:ext>
            </a:extLst>
          </p:cNvPr>
          <p:cNvSpPr/>
          <p:nvPr/>
        </p:nvSpPr>
        <p:spPr>
          <a:xfrm>
            <a:off x="5676310" y="3840893"/>
            <a:ext cx="2377708" cy="1096628"/>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b"/>
          <a:lstStyle/>
          <a:p>
            <a:pPr algn="ctr"/>
            <a:r>
              <a:rPr lang="en-AU" sz="2000" dirty="0">
                <a:solidFill>
                  <a:sysClr val="windowText" lastClr="000000"/>
                </a:solidFill>
                <a:ea typeface="Yu Mincho" panose="02020400000000000000" pitchFamily="18" charset="-128"/>
              </a:rPr>
              <a:t>Study 4: </a:t>
            </a:r>
          </a:p>
          <a:p>
            <a:pPr algn="ctr"/>
            <a:r>
              <a:rPr lang="en-AU" sz="2000" dirty="0">
                <a:solidFill>
                  <a:sysClr val="windowText" lastClr="000000"/>
                </a:solidFill>
                <a:ea typeface="Yu Mincho" panose="02020400000000000000" pitchFamily="18" charset="-128"/>
              </a:rPr>
              <a:t>Collective case study</a:t>
            </a:r>
            <a:endParaRPr lang="en-AU" sz="2000" dirty="0">
              <a:solidFill>
                <a:sysClr val="windowText" lastClr="000000"/>
              </a:solidFill>
            </a:endParaRPr>
          </a:p>
        </p:txBody>
      </p:sp>
      <p:cxnSp>
        <p:nvCxnSpPr>
          <p:cNvPr id="22" name="Straight Arrow Connector 21">
            <a:extLst>
              <a:ext uri="{FF2B5EF4-FFF2-40B4-BE49-F238E27FC236}">
                <a16:creationId xmlns:a16="http://schemas.microsoft.com/office/drawing/2014/main" id="{36D4F362-BE0F-77FE-0221-8934431C0260}"/>
              </a:ext>
            </a:extLst>
          </p:cNvPr>
          <p:cNvCxnSpPr>
            <a:cxnSpLocks/>
            <a:stCxn id="27" idx="2"/>
            <a:endCxn id="17" idx="1"/>
          </p:cNvCxnSpPr>
          <p:nvPr/>
        </p:nvCxnSpPr>
        <p:spPr>
          <a:xfrm>
            <a:off x="2317351" y="2216011"/>
            <a:ext cx="1414004" cy="18594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1659B50-F5DE-FADA-FE4F-E501F92990AA}"/>
              </a:ext>
            </a:extLst>
          </p:cNvPr>
          <p:cNvCxnSpPr>
            <a:cxnSpLocks/>
            <a:stCxn id="28" idx="2"/>
            <a:endCxn id="17" idx="7"/>
          </p:cNvCxnSpPr>
          <p:nvPr/>
        </p:nvCxnSpPr>
        <p:spPr>
          <a:xfrm flipH="1">
            <a:off x="5412649" y="2216011"/>
            <a:ext cx="1444714" cy="18594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3CA9144-D01E-8EDD-6B77-6DC2694FF20F}"/>
              </a:ext>
            </a:extLst>
          </p:cNvPr>
          <p:cNvCxnSpPr>
            <a:cxnSpLocks/>
            <a:stCxn id="17" idx="3"/>
            <a:endCxn id="29" idx="0"/>
          </p:cNvCxnSpPr>
          <p:nvPr/>
        </p:nvCxnSpPr>
        <p:spPr>
          <a:xfrm flipH="1">
            <a:off x="2317351" y="3274941"/>
            <a:ext cx="1414004" cy="34291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D32D2705-5554-6826-8BB2-4F0BE7C5D51E}"/>
              </a:ext>
            </a:extLst>
          </p:cNvPr>
          <p:cNvCxnSpPr>
            <a:cxnSpLocks/>
            <a:stCxn id="17" idx="5"/>
            <a:endCxn id="30" idx="0"/>
          </p:cNvCxnSpPr>
          <p:nvPr/>
        </p:nvCxnSpPr>
        <p:spPr>
          <a:xfrm>
            <a:off x="5412649" y="3274941"/>
            <a:ext cx="1444714" cy="34909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8E2DE51D-30C3-0D29-00B2-F2E754A9206E}"/>
              </a:ext>
            </a:extLst>
          </p:cNvPr>
          <p:cNvCxnSpPr>
            <a:cxnSpLocks/>
          </p:cNvCxnSpPr>
          <p:nvPr/>
        </p:nvCxnSpPr>
        <p:spPr>
          <a:xfrm flipV="1">
            <a:off x="2753729" y="3264305"/>
            <a:ext cx="542924" cy="14092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8B48A949-1C25-BC5B-56BF-C084C2B280C6}"/>
              </a:ext>
            </a:extLst>
          </p:cNvPr>
          <p:cNvSpPr/>
          <p:nvPr/>
        </p:nvSpPr>
        <p:spPr>
          <a:xfrm>
            <a:off x="1213698" y="1568011"/>
            <a:ext cx="2207306" cy="648000"/>
          </a:xfrm>
          <a:prstGeom prst="rect">
            <a:avLst/>
          </a:prstGeom>
          <a:solidFill>
            <a:schemeClr val="accent2"/>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chemeClr val="tx1"/>
                </a:solidFill>
              </a:rPr>
              <a:t>identify current practice/ methodology</a:t>
            </a:r>
            <a:endParaRPr lang="en-AU" sz="1400" b="1" dirty="0">
              <a:solidFill>
                <a:schemeClr val="tx1"/>
              </a:solidFill>
            </a:endParaRPr>
          </a:p>
        </p:txBody>
      </p:sp>
      <p:sp>
        <p:nvSpPr>
          <p:cNvPr id="28" name="Rectangle 27">
            <a:extLst>
              <a:ext uri="{FF2B5EF4-FFF2-40B4-BE49-F238E27FC236}">
                <a16:creationId xmlns:a16="http://schemas.microsoft.com/office/drawing/2014/main" id="{C54B4EBC-08C1-911C-E054-8CD0C79DF8EB}"/>
              </a:ext>
            </a:extLst>
          </p:cNvPr>
          <p:cNvSpPr/>
          <p:nvPr/>
        </p:nvSpPr>
        <p:spPr>
          <a:xfrm>
            <a:off x="5753710" y="1568011"/>
            <a:ext cx="2207306" cy="648000"/>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ysClr val="windowText" lastClr="000000"/>
                </a:solidFill>
              </a:rPr>
              <a:t>understand stakeholders wants and needs</a:t>
            </a:r>
            <a:endParaRPr lang="en-AU" sz="1400" b="1" dirty="0">
              <a:solidFill>
                <a:sysClr val="windowText" lastClr="000000"/>
              </a:solidFill>
            </a:endParaRPr>
          </a:p>
        </p:txBody>
      </p:sp>
      <p:sp>
        <p:nvSpPr>
          <p:cNvPr id="29" name="Rectangle 28">
            <a:extLst>
              <a:ext uri="{FF2B5EF4-FFF2-40B4-BE49-F238E27FC236}">
                <a16:creationId xmlns:a16="http://schemas.microsoft.com/office/drawing/2014/main" id="{4194863A-C3CF-BA07-7681-1DB834C0D213}"/>
              </a:ext>
            </a:extLst>
          </p:cNvPr>
          <p:cNvSpPr/>
          <p:nvPr/>
        </p:nvSpPr>
        <p:spPr>
          <a:xfrm>
            <a:off x="1213698" y="3617858"/>
            <a:ext cx="2207306" cy="648000"/>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ysClr val="windowText" lastClr="000000"/>
                </a:solidFill>
              </a:rPr>
              <a:t>confirm stakeholders’ wants and needs are addressed</a:t>
            </a:r>
            <a:endParaRPr lang="en-AU" sz="1400" b="1" dirty="0">
              <a:solidFill>
                <a:sysClr val="windowText" lastClr="000000"/>
              </a:solidFill>
            </a:endParaRPr>
          </a:p>
        </p:txBody>
      </p:sp>
      <p:sp>
        <p:nvSpPr>
          <p:cNvPr id="30" name="Rectangle 29">
            <a:extLst>
              <a:ext uri="{FF2B5EF4-FFF2-40B4-BE49-F238E27FC236}">
                <a16:creationId xmlns:a16="http://schemas.microsoft.com/office/drawing/2014/main" id="{2FA1C0F1-EB85-3281-6978-7E162648698E}"/>
              </a:ext>
            </a:extLst>
          </p:cNvPr>
          <p:cNvSpPr/>
          <p:nvPr/>
        </p:nvSpPr>
        <p:spPr>
          <a:xfrm>
            <a:off x="5753710" y="3624039"/>
            <a:ext cx="2207306" cy="648000"/>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ysClr val="windowText" lastClr="000000"/>
                </a:solidFill>
              </a:rPr>
              <a:t>preliminarily validation of tool</a:t>
            </a:r>
            <a:endParaRPr lang="en-AU" sz="1400" b="1" dirty="0">
              <a:solidFill>
                <a:sysClr val="windowText" lastClr="000000"/>
              </a:solidFill>
            </a:endParaRPr>
          </a:p>
        </p:txBody>
      </p:sp>
      <p:graphicFrame>
        <p:nvGraphicFramePr>
          <p:cNvPr id="4" name="Diagram 3">
            <a:extLst>
              <a:ext uri="{FF2B5EF4-FFF2-40B4-BE49-F238E27FC236}">
                <a16:creationId xmlns:a16="http://schemas.microsoft.com/office/drawing/2014/main" id="{34DC4AF4-3E62-B022-6B17-DB618DD66B46}"/>
              </a:ext>
            </a:extLst>
          </p:cNvPr>
          <p:cNvGraphicFramePr/>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Content Placeholder 2">
            <a:extLst>
              <a:ext uri="{FF2B5EF4-FFF2-40B4-BE49-F238E27FC236}">
                <a16:creationId xmlns:a16="http://schemas.microsoft.com/office/drawing/2014/main" id="{94331B37-DA96-F097-516B-72F8DD62349B}"/>
              </a:ext>
            </a:extLst>
          </p:cNvPr>
          <p:cNvSpPr txBox="1">
            <a:spLocks/>
          </p:cNvSpPr>
          <p:nvPr/>
        </p:nvSpPr>
        <p:spPr>
          <a:xfrm>
            <a:off x="1089982" y="2315430"/>
            <a:ext cx="6689222" cy="1791154"/>
          </a:xfrm>
          <a:prstGeom prst="rect">
            <a:avLst/>
          </a:prstGeom>
          <a:solidFill>
            <a:schemeClr val="bg2"/>
          </a:solidFill>
          <a:ln>
            <a:solidFill>
              <a:schemeClr val="tx1"/>
            </a:solidFill>
          </a:ln>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2400"/>
              </a:spcBef>
              <a:buNone/>
            </a:pPr>
            <a:r>
              <a:rPr lang="en-AU" b="1" dirty="0">
                <a:latin typeface="Arial" panose="020B0604020202020204" pitchFamily="34" charset="0"/>
                <a:cs typeface="Arial" panose="020B0604020202020204" pitchFamily="34" charset="0"/>
              </a:rPr>
              <a:t>No established guidance to cost implementation </a:t>
            </a:r>
            <a:endParaRPr lang="en-AU" dirty="0">
              <a:latin typeface="Arial" panose="020B0604020202020204" pitchFamily="34" charset="0"/>
              <a:cs typeface="Arial" panose="020B0604020202020204" pitchFamily="34" charset="0"/>
            </a:endParaRPr>
          </a:p>
          <a:p>
            <a:r>
              <a:rPr lang="en-AU" sz="2600" dirty="0">
                <a:latin typeface="Arial" panose="020B0604020202020204" pitchFamily="34" charset="0"/>
                <a:cs typeface="Arial" panose="020B0604020202020204" pitchFamily="34" charset="0"/>
              </a:rPr>
              <a:t> </a:t>
            </a:r>
            <a:r>
              <a:rPr lang="en-AU" sz="2600" b="1" dirty="0">
                <a:solidFill>
                  <a:schemeClr val="accent1"/>
                </a:solidFill>
                <a:latin typeface="Arial" panose="020B0604020202020204" pitchFamily="34" charset="0"/>
                <a:cs typeface="Arial" panose="020B0604020202020204" pitchFamily="34" charset="0"/>
              </a:rPr>
              <a:t>low quantity</a:t>
            </a:r>
            <a:r>
              <a:rPr lang="en-AU" sz="2600" dirty="0">
                <a:latin typeface="Arial" panose="020B0604020202020204" pitchFamily="34" charset="0"/>
                <a:cs typeface="Arial" panose="020B0604020202020204" pitchFamily="34" charset="0"/>
              </a:rPr>
              <a:t> of reporting on implementation costs</a:t>
            </a:r>
          </a:p>
          <a:p>
            <a:r>
              <a:rPr lang="en-AU" sz="2400" dirty="0">
                <a:latin typeface="Arial" panose="020B0604020202020204" pitchFamily="34" charset="0"/>
                <a:cs typeface="Arial" panose="020B0604020202020204" pitchFamily="34" charset="0"/>
              </a:rPr>
              <a:t> </a:t>
            </a:r>
            <a:r>
              <a:rPr lang="en-AU" sz="2400" b="1" dirty="0">
                <a:solidFill>
                  <a:schemeClr val="accent1"/>
                </a:solidFill>
                <a:latin typeface="Arial" panose="020B0604020202020204" pitchFamily="34" charset="0"/>
                <a:cs typeface="Arial" panose="020B0604020202020204" pitchFamily="34" charset="0"/>
              </a:rPr>
              <a:t>unclear reporting</a:t>
            </a:r>
            <a:r>
              <a:rPr lang="en-AU" sz="2400" dirty="0">
                <a:latin typeface="Arial" panose="020B0604020202020204" pitchFamily="34" charset="0"/>
                <a:cs typeface="Arial" panose="020B0604020202020204" pitchFamily="34" charset="0"/>
              </a:rPr>
              <a:t> of implementation costs</a:t>
            </a:r>
          </a:p>
          <a:p>
            <a:r>
              <a:rPr lang="en-AU" sz="2400" dirty="0">
                <a:latin typeface="Arial" panose="020B0604020202020204" pitchFamily="34" charset="0"/>
                <a:cs typeface="Arial" panose="020B0604020202020204" pitchFamily="34" charset="0"/>
              </a:rPr>
              <a:t> </a:t>
            </a:r>
            <a:r>
              <a:rPr lang="en-AU" sz="2400" b="1" dirty="0">
                <a:solidFill>
                  <a:schemeClr val="accent1"/>
                </a:solidFill>
                <a:latin typeface="Arial" panose="020B0604020202020204" pitchFamily="34" charset="0"/>
                <a:cs typeface="Arial" panose="020B0604020202020204" pitchFamily="34" charset="0"/>
              </a:rPr>
              <a:t>unclear methods</a:t>
            </a:r>
            <a:r>
              <a:rPr lang="en-AU" sz="2400" dirty="0">
                <a:latin typeface="Arial" panose="020B0604020202020204" pitchFamily="34" charset="0"/>
                <a:cs typeface="Arial" panose="020B0604020202020204" pitchFamily="34" charset="0"/>
              </a:rPr>
              <a:t> used to measure and value implementation costs</a:t>
            </a:r>
          </a:p>
        </p:txBody>
      </p:sp>
    </p:spTree>
    <p:extLst>
      <p:ext uri="{BB962C8B-B14F-4D97-AF65-F5344CB8AC3E}">
        <p14:creationId xmlns:p14="http://schemas.microsoft.com/office/powerpoint/2010/main" val="1604964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63D43F6-9C76-A234-D925-3731E7F38A18}"/>
              </a:ext>
            </a:extLst>
          </p:cNvPr>
          <p:cNvSpPr>
            <a:spLocks noGrp="1"/>
          </p:cNvSpPr>
          <p:nvPr>
            <p:ph type="sldNum" sz="quarter" idx="10"/>
          </p:nvPr>
        </p:nvSpPr>
        <p:spPr/>
        <p:txBody>
          <a:bodyPr/>
          <a:lstStyle/>
          <a:p>
            <a:fld id="{0094A9AB-6ED7-4B15-9F99-129FCC9845CD}" type="slidenum">
              <a:rPr lang="en-AU" smtClean="0"/>
              <a:t>15</a:t>
            </a:fld>
            <a:endParaRPr lang="en-AU"/>
          </a:p>
        </p:txBody>
      </p:sp>
      <p:sp>
        <p:nvSpPr>
          <p:cNvPr id="17" name="Oval 16">
            <a:extLst>
              <a:ext uri="{FF2B5EF4-FFF2-40B4-BE49-F238E27FC236}">
                <a16:creationId xmlns:a16="http://schemas.microsoft.com/office/drawing/2014/main" id="{001CA191-F921-B71F-0168-E746E87F3878}"/>
              </a:ext>
            </a:extLst>
          </p:cNvPr>
          <p:cNvSpPr/>
          <p:nvPr/>
        </p:nvSpPr>
        <p:spPr>
          <a:xfrm>
            <a:off x="3383148" y="2221160"/>
            <a:ext cx="2377708" cy="1234581"/>
          </a:xfrm>
          <a:prstGeom prst="ellipse">
            <a:avLst/>
          </a:prstGeom>
          <a:solidFill>
            <a:schemeClr val="accent1"/>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AU" sz="2400" dirty="0">
                <a:solidFill>
                  <a:schemeClr val="bg2"/>
                </a:solidFill>
              </a:rPr>
              <a:t>Cost-IS</a:t>
            </a:r>
          </a:p>
        </p:txBody>
      </p:sp>
      <p:sp>
        <p:nvSpPr>
          <p:cNvPr id="18" name="Rectangle 17">
            <a:extLst>
              <a:ext uri="{FF2B5EF4-FFF2-40B4-BE49-F238E27FC236}">
                <a16:creationId xmlns:a16="http://schemas.microsoft.com/office/drawing/2014/main" id="{AD7AEB59-7A3B-738B-8DCD-8D6342D06C7C}"/>
              </a:ext>
            </a:extLst>
          </p:cNvPr>
          <p:cNvSpPr/>
          <p:nvPr/>
        </p:nvSpPr>
        <p:spPr>
          <a:xfrm>
            <a:off x="1136298" y="889251"/>
            <a:ext cx="2377708" cy="1097205"/>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t"/>
          <a:lstStyle/>
          <a:p>
            <a:pPr algn="ctr"/>
            <a:r>
              <a:rPr lang="en-AU" sz="2000" dirty="0">
                <a:solidFill>
                  <a:sysClr val="windowText" lastClr="000000"/>
                </a:solidFill>
              </a:rPr>
              <a:t>Study 1: </a:t>
            </a:r>
          </a:p>
          <a:p>
            <a:pPr algn="ctr"/>
            <a:r>
              <a:rPr lang="en-AU" sz="2000" dirty="0">
                <a:solidFill>
                  <a:sysClr val="windowText" lastClr="000000"/>
                </a:solidFill>
              </a:rPr>
              <a:t>Systematic review</a:t>
            </a:r>
          </a:p>
        </p:txBody>
      </p:sp>
      <p:sp>
        <p:nvSpPr>
          <p:cNvPr id="19" name="Rectangle 18">
            <a:extLst>
              <a:ext uri="{FF2B5EF4-FFF2-40B4-BE49-F238E27FC236}">
                <a16:creationId xmlns:a16="http://schemas.microsoft.com/office/drawing/2014/main" id="{118288E4-4F5F-5061-802F-34C0D831CB31}"/>
              </a:ext>
            </a:extLst>
          </p:cNvPr>
          <p:cNvSpPr/>
          <p:nvPr/>
        </p:nvSpPr>
        <p:spPr>
          <a:xfrm>
            <a:off x="5676310" y="889732"/>
            <a:ext cx="2377708" cy="1097205"/>
          </a:xfrm>
          <a:prstGeom prst="rect">
            <a:avLst/>
          </a:prstGeom>
          <a:solidFill>
            <a:schemeClr val="bg2"/>
          </a:solidFill>
          <a:ln>
            <a:solidFill>
              <a:schemeClr val="tx1"/>
            </a:solidFill>
          </a:ln>
        </p:spPr>
        <p:style>
          <a:lnRef idx="2">
            <a:schemeClr val="dk1"/>
          </a:lnRef>
          <a:fillRef idx="1">
            <a:schemeClr val="lt1"/>
          </a:fillRef>
          <a:effectRef idx="0">
            <a:schemeClr val="dk1"/>
          </a:effectRef>
          <a:fontRef idx="minor">
            <a:schemeClr val="dk1"/>
          </a:fontRef>
        </p:style>
        <p:txBody>
          <a:bodyPr rtlCol="0" anchor="t"/>
          <a:lstStyle/>
          <a:p>
            <a:pPr algn="ctr"/>
            <a:r>
              <a:rPr lang="en-AU" sz="2000" dirty="0">
                <a:solidFill>
                  <a:schemeClr val="tx1"/>
                </a:solidFill>
                <a:ea typeface="Yu Mincho" panose="02020400000000000000" pitchFamily="18" charset="-128"/>
              </a:rPr>
              <a:t>Study 2: </a:t>
            </a:r>
          </a:p>
          <a:p>
            <a:pPr algn="ctr"/>
            <a:r>
              <a:rPr lang="en-AU" sz="2000" dirty="0">
                <a:solidFill>
                  <a:schemeClr val="tx1"/>
                </a:solidFill>
                <a:ea typeface="Yu Mincho" panose="02020400000000000000" pitchFamily="18" charset="-128"/>
              </a:rPr>
              <a:t>Interviews</a:t>
            </a:r>
            <a:endParaRPr lang="en-AU" sz="2000" dirty="0">
              <a:solidFill>
                <a:schemeClr val="tx1"/>
              </a:solidFill>
            </a:endParaRPr>
          </a:p>
        </p:txBody>
      </p:sp>
      <p:sp>
        <p:nvSpPr>
          <p:cNvPr id="20" name="Rectangle 19">
            <a:extLst>
              <a:ext uri="{FF2B5EF4-FFF2-40B4-BE49-F238E27FC236}">
                <a16:creationId xmlns:a16="http://schemas.microsoft.com/office/drawing/2014/main" id="{1779D2CE-E45A-730B-EF15-06A8720559EE}"/>
              </a:ext>
            </a:extLst>
          </p:cNvPr>
          <p:cNvSpPr/>
          <p:nvPr/>
        </p:nvSpPr>
        <p:spPr>
          <a:xfrm>
            <a:off x="1136298" y="3839355"/>
            <a:ext cx="2377708" cy="1096628"/>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b"/>
          <a:lstStyle/>
          <a:p>
            <a:pPr algn="ctr"/>
            <a:r>
              <a:rPr lang="en-AU" sz="2000" dirty="0">
                <a:solidFill>
                  <a:sysClr val="windowText" lastClr="000000"/>
                </a:solidFill>
                <a:ea typeface="Yu Mincho" panose="02020400000000000000" pitchFamily="18" charset="-128"/>
              </a:rPr>
              <a:t>Study 3: </a:t>
            </a:r>
          </a:p>
          <a:p>
            <a:pPr algn="ctr"/>
            <a:r>
              <a:rPr lang="en-AU" sz="2000" dirty="0">
                <a:solidFill>
                  <a:sysClr val="windowText" lastClr="000000"/>
                </a:solidFill>
                <a:ea typeface="Yu Mincho" panose="02020400000000000000" pitchFamily="18" charset="-128"/>
              </a:rPr>
              <a:t>Modified e-Delphi</a:t>
            </a:r>
            <a:endParaRPr lang="en-AU" sz="2000" dirty="0">
              <a:solidFill>
                <a:sysClr val="windowText" lastClr="000000"/>
              </a:solidFill>
            </a:endParaRPr>
          </a:p>
        </p:txBody>
      </p:sp>
      <p:sp>
        <p:nvSpPr>
          <p:cNvPr id="21" name="Rectangle 20">
            <a:extLst>
              <a:ext uri="{FF2B5EF4-FFF2-40B4-BE49-F238E27FC236}">
                <a16:creationId xmlns:a16="http://schemas.microsoft.com/office/drawing/2014/main" id="{752736BB-DCA9-730E-B1D0-AA93B5FE8C7B}"/>
              </a:ext>
            </a:extLst>
          </p:cNvPr>
          <p:cNvSpPr/>
          <p:nvPr/>
        </p:nvSpPr>
        <p:spPr>
          <a:xfrm>
            <a:off x="5676310" y="3840893"/>
            <a:ext cx="2377708" cy="1096628"/>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b"/>
          <a:lstStyle/>
          <a:p>
            <a:pPr algn="ctr"/>
            <a:r>
              <a:rPr lang="en-AU" sz="2000" dirty="0">
                <a:solidFill>
                  <a:sysClr val="windowText" lastClr="000000"/>
                </a:solidFill>
                <a:ea typeface="Yu Mincho" panose="02020400000000000000" pitchFamily="18" charset="-128"/>
              </a:rPr>
              <a:t>Study 4: </a:t>
            </a:r>
          </a:p>
          <a:p>
            <a:pPr algn="ctr"/>
            <a:r>
              <a:rPr lang="en-AU" sz="2000" dirty="0">
                <a:solidFill>
                  <a:sysClr val="windowText" lastClr="000000"/>
                </a:solidFill>
                <a:ea typeface="Yu Mincho" panose="02020400000000000000" pitchFamily="18" charset="-128"/>
              </a:rPr>
              <a:t>Collective case study</a:t>
            </a:r>
            <a:endParaRPr lang="en-AU" sz="2000" dirty="0">
              <a:solidFill>
                <a:sysClr val="windowText" lastClr="000000"/>
              </a:solidFill>
            </a:endParaRPr>
          </a:p>
        </p:txBody>
      </p:sp>
      <p:cxnSp>
        <p:nvCxnSpPr>
          <p:cNvPr id="22" name="Straight Arrow Connector 21">
            <a:extLst>
              <a:ext uri="{FF2B5EF4-FFF2-40B4-BE49-F238E27FC236}">
                <a16:creationId xmlns:a16="http://schemas.microsoft.com/office/drawing/2014/main" id="{36D4F362-BE0F-77FE-0221-8934431C0260}"/>
              </a:ext>
            </a:extLst>
          </p:cNvPr>
          <p:cNvCxnSpPr>
            <a:cxnSpLocks/>
            <a:stCxn id="27" idx="2"/>
            <a:endCxn id="17" idx="1"/>
          </p:cNvCxnSpPr>
          <p:nvPr/>
        </p:nvCxnSpPr>
        <p:spPr>
          <a:xfrm>
            <a:off x="2317351" y="2216011"/>
            <a:ext cx="1414004" cy="18594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1659B50-F5DE-FADA-FE4F-E501F92990AA}"/>
              </a:ext>
            </a:extLst>
          </p:cNvPr>
          <p:cNvCxnSpPr>
            <a:cxnSpLocks/>
            <a:stCxn id="28" idx="2"/>
            <a:endCxn id="17" idx="7"/>
          </p:cNvCxnSpPr>
          <p:nvPr/>
        </p:nvCxnSpPr>
        <p:spPr>
          <a:xfrm flipH="1">
            <a:off x="5412649" y="2216011"/>
            <a:ext cx="1444714" cy="18594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3CA9144-D01E-8EDD-6B77-6DC2694FF20F}"/>
              </a:ext>
            </a:extLst>
          </p:cNvPr>
          <p:cNvCxnSpPr>
            <a:cxnSpLocks/>
            <a:stCxn id="17" idx="3"/>
            <a:endCxn id="29" idx="0"/>
          </p:cNvCxnSpPr>
          <p:nvPr/>
        </p:nvCxnSpPr>
        <p:spPr>
          <a:xfrm flipH="1">
            <a:off x="2317351" y="3274941"/>
            <a:ext cx="1414004" cy="34291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D32D2705-5554-6826-8BB2-4F0BE7C5D51E}"/>
              </a:ext>
            </a:extLst>
          </p:cNvPr>
          <p:cNvCxnSpPr>
            <a:cxnSpLocks/>
            <a:stCxn id="17" idx="5"/>
            <a:endCxn id="30" idx="0"/>
          </p:cNvCxnSpPr>
          <p:nvPr/>
        </p:nvCxnSpPr>
        <p:spPr>
          <a:xfrm>
            <a:off x="5412649" y="3274941"/>
            <a:ext cx="1444714" cy="34909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8E2DE51D-30C3-0D29-00B2-F2E754A9206E}"/>
              </a:ext>
            </a:extLst>
          </p:cNvPr>
          <p:cNvCxnSpPr>
            <a:cxnSpLocks/>
          </p:cNvCxnSpPr>
          <p:nvPr/>
        </p:nvCxnSpPr>
        <p:spPr>
          <a:xfrm flipV="1">
            <a:off x="2753729" y="3264305"/>
            <a:ext cx="542924" cy="14092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8B48A949-1C25-BC5B-56BF-C084C2B280C6}"/>
              </a:ext>
            </a:extLst>
          </p:cNvPr>
          <p:cNvSpPr/>
          <p:nvPr/>
        </p:nvSpPr>
        <p:spPr>
          <a:xfrm>
            <a:off x="1213698" y="1568011"/>
            <a:ext cx="2207306" cy="648000"/>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ysClr val="windowText" lastClr="000000"/>
                </a:solidFill>
              </a:rPr>
              <a:t>identify current practice/ methodology</a:t>
            </a:r>
            <a:endParaRPr lang="en-AU" sz="1400" b="1" dirty="0">
              <a:solidFill>
                <a:sysClr val="windowText" lastClr="000000"/>
              </a:solidFill>
            </a:endParaRPr>
          </a:p>
        </p:txBody>
      </p:sp>
      <p:sp>
        <p:nvSpPr>
          <p:cNvPr id="28" name="Rectangle 27">
            <a:extLst>
              <a:ext uri="{FF2B5EF4-FFF2-40B4-BE49-F238E27FC236}">
                <a16:creationId xmlns:a16="http://schemas.microsoft.com/office/drawing/2014/main" id="{C54B4EBC-08C1-911C-E054-8CD0C79DF8EB}"/>
              </a:ext>
            </a:extLst>
          </p:cNvPr>
          <p:cNvSpPr/>
          <p:nvPr/>
        </p:nvSpPr>
        <p:spPr>
          <a:xfrm>
            <a:off x="5753710" y="1568011"/>
            <a:ext cx="2207306" cy="648000"/>
          </a:xfrm>
          <a:prstGeom prst="rect">
            <a:avLst/>
          </a:prstGeom>
          <a:solidFill>
            <a:schemeClr val="accent2"/>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chemeClr val="tx1"/>
                </a:solidFill>
              </a:rPr>
              <a:t>understand stakeholders wants and needs</a:t>
            </a:r>
            <a:endParaRPr lang="en-AU" sz="1400" b="1" dirty="0">
              <a:solidFill>
                <a:schemeClr val="tx1"/>
              </a:solidFill>
            </a:endParaRPr>
          </a:p>
        </p:txBody>
      </p:sp>
      <p:sp>
        <p:nvSpPr>
          <p:cNvPr id="29" name="Rectangle 28">
            <a:extLst>
              <a:ext uri="{FF2B5EF4-FFF2-40B4-BE49-F238E27FC236}">
                <a16:creationId xmlns:a16="http://schemas.microsoft.com/office/drawing/2014/main" id="{4194863A-C3CF-BA07-7681-1DB834C0D213}"/>
              </a:ext>
            </a:extLst>
          </p:cNvPr>
          <p:cNvSpPr/>
          <p:nvPr/>
        </p:nvSpPr>
        <p:spPr>
          <a:xfrm>
            <a:off x="1213698" y="3617858"/>
            <a:ext cx="2207306" cy="648000"/>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ysClr val="windowText" lastClr="000000"/>
                </a:solidFill>
              </a:rPr>
              <a:t>confirm stakeholders’ wants and needs are addressed</a:t>
            </a:r>
            <a:endParaRPr lang="en-AU" sz="1400" b="1" dirty="0">
              <a:solidFill>
                <a:sysClr val="windowText" lastClr="000000"/>
              </a:solidFill>
            </a:endParaRPr>
          </a:p>
        </p:txBody>
      </p:sp>
      <p:sp>
        <p:nvSpPr>
          <p:cNvPr id="30" name="Rectangle 29">
            <a:extLst>
              <a:ext uri="{FF2B5EF4-FFF2-40B4-BE49-F238E27FC236}">
                <a16:creationId xmlns:a16="http://schemas.microsoft.com/office/drawing/2014/main" id="{2FA1C0F1-EB85-3281-6978-7E162648698E}"/>
              </a:ext>
            </a:extLst>
          </p:cNvPr>
          <p:cNvSpPr/>
          <p:nvPr/>
        </p:nvSpPr>
        <p:spPr>
          <a:xfrm>
            <a:off x="5753710" y="3624039"/>
            <a:ext cx="2207306" cy="648000"/>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ysClr val="windowText" lastClr="000000"/>
                </a:solidFill>
              </a:rPr>
              <a:t>preliminarily validation of tool</a:t>
            </a:r>
            <a:endParaRPr lang="en-AU" sz="1400" b="1" dirty="0">
              <a:solidFill>
                <a:sysClr val="windowText" lastClr="000000"/>
              </a:solidFill>
            </a:endParaRPr>
          </a:p>
        </p:txBody>
      </p:sp>
      <p:graphicFrame>
        <p:nvGraphicFramePr>
          <p:cNvPr id="4" name="Diagram 3">
            <a:extLst>
              <a:ext uri="{FF2B5EF4-FFF2-40B4-BE49-F238E27FC236}">
                <a16:creationId xmlns:a16="http://schemas.microsoft.com/office/drawing/2014/main" id="{34DC4AF4-3E62-B022-6B17-DB618DD66B46}"/>
              </a:ext>
            </a:extLst>
          </p:cNvPr>
          <p:cNvGraphicFramePr/>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angle 2">
            <a:extLst>
              <a:ext uri="{FF2B5EF4-FFF2-40B4-BE49-F238E27FC236}">
                <a16:creationId xmlns:a16="http://schemas.microsoft.com/office/drawing/2014/main" id="{30FB9AAB-1BD5-2DFD-1B1F-032FDCFE5FD7}"/>
              </a:ext>
            </a:extLst>
          </p:cNvPr>
          <p:cNvSpPr/>
          <p:nvPr/>
        </p:nvSpPr>
        <p:spPr>
          <a:xfrm>
            <a:off x="5753710" y="1910911"/>
            <a:ext cx="2207306" cy="648000"/>
          </a:xfrm>
          <a:prstGeom prst="rect">
            <a:avLst/>
          </a:prstGeom>
          <a:solidFill>
            <a:schemeClr val="accent2"/>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chemeClr val="tx1"/>
                </a:solidFill>
              </a:rPr>
              <a:t>understand stakeholders wants and needs</a:t>
            </a:r>
            <a:endParaRPr lang="en-AU" sz="1400" b="1" dirty="0">
              <a:solidFill>
                <a:schemeClr val="tx1"/>
              </a:solidFill>
            </a:endParaRPr>
          </a:p>
        </p:txBody>
      </p:sp>
      <p:sp>
        <p:nvSpPr>
          <p:cNvPr id="5" name="AutoShape 3">
            <a:extLst>
              <a:ext uri="{FF2B5EF4-FFF2-40B4-BE49-F238E27FC236}">
                <a16:creationId xmlns:a16="http://schemas.microsoft.com/office/drawing/2014/main" id="{029BB032-B755-09D2-262C-63F7996062D3}"/>
              </a:ext>
            </a:extLst>
          </p:cNvPr>
          <p:cNvSpPr>
            <a:spLocks noChangeAspect="1" noChangeArrowheads="1" noTextEdit="1"/>
          </p:cNvSpPr>
          <p:nvPr/>
        </p:nvSpPr>
        <p:spPr bwMode="auto">
          <a:xfrm>
            <a:off x="666750" y="1519238"/>
            <a:ext cx="7810500" cy="279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6" name="Rectangle 5">
            <a:extLst>
              <a:ext uri="{FF2B5EF4-FFF2-40B4-BE49-F238E27FC236}">
                <a16:creationId xmlns:a16="http://schemas.microsoft.com/office/drawing/2014/main" id="{2431C7DF-54E4-E248-D388-FBE4F5A9BDD8}"/>
              </a:ext>
            </a:extLst>
          </p:cNvPr>
          <p:cNvSpPr>
            <a:spLocks noChangeArrowheads="1"/>
          </p:cNvSpPr>
          <p:nvPr/>
        </p:nvSpPr>
        <p:spPr bwMode="auto">
          <a:xfrm>
            <a:off x="674688" y="1544638"/>
            <a:ext cx="3959225" cy="371475"/>
          </a:xfrm>
          <a:prstGeom prst="rect">
            <a:avLst/>
          </a:prstGeom>
          <a:solidFill>
            <a:srgbClr val="009FE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7" name="Rectangle 6">
            <a:extLst>
              <a:ext uri="{FF2B5EF4-FFF2-40B4-BE49-F238E27FC236}">
                <a16:creationId xmlns:a16="http://schemas.microsoft.com/office/drawing/2014/main" id="{F81B48E4-6104-6B4B-E23B-248A96507522}"/>
              </a:ext>
            </a:extLst>
          </p:cNvPr>
          <p:cNvSpPr>
            <a:spLocks noChangeArrowheads="1"/>
          </p:cNvSpPr>
          <p:nvPr/>
        </p:nvSpPr>
        <p:spPr bwMode="auto">
          <a:xfrm>
            <a:off x="4633913" y="1544638"/>
            <a:ext cx="2057400" cy="371475"/>
          </a:xfrm>
          <a:prstGeom prst="rect">
            <a:avLst/>
          </a:prstGeom>
          <a:solidFill>
            <a:srgbClr val="009FE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8" name="Rectangle 7">
            <a:extLst>
              <a:ext uri="{FF2B5EF4-FFF2-40B4-BE49-F238E27FC236}">
                <a16:creationId xmlns:a16="http://schemas.microsoft.com/office/drawing/2014/main" id="{DDA25C25-2D01-19B6-B78C-7A64699EB6DA}"/>
              </a:ext>
            </a:extLst>
          </p:cNvPr>
          <p:cNvSpPr>
            <a:spLocks noChangeArrowheads="1"/>
          </p:cNvSpPr>
          <p:nvPr/>
        </p:nvSpPr>
        <p:spPr bwMode="auto">
          <a:xfrm>
            <a:off x="6691313" y="1544638"/>
            <a:ext cx="1760538" cy="371475"/>
          </a:xfrm>
          <a:prstGeom prst="rect">
            <a:avLst/>
          </a:prstGeom>
          <a:solidFill>
            <a:srgbClr val="009FE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9" name="Rectangle 8">
            <a:extLst>
              <a:ext uri="{FF2B5EF4-FFF2-40B4-BE49-F238E27FC236}">
                <a16:creationId xmlns:a16="http://schemas.microsoft.com/office/drawing/2014/main" id="{72FA44D3-FC71-7293-B9C7-1655FD8D7728}"/>
              </a:ext>
            </a:extLst>
          </p:cNvPr>
          <p:cNvSpPr>
            <a:spLocks noChangeArrowheads="1"/>
          </p:cNvSpPr>
          <p:nvPr/>
        </p:nvSpPr>
        <p:spPr bwMode="auto">
          <a:xfrm>
            <a:off x="674688" y="1916113"/>
            <a:ext cx="3959225" cy="579438"/>
          </a:xfrm>
          <a:prstGeom prst="rect">
            <a:avLst/>
          </a:prstGeom>
          <a:solidFill>
            <a:srgbClr val="CBDF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0" name="Rectangle 9">
            <a:extLst>
              <a:ext uri="{FF2B5EF4-FFF2-40B4-BE49-F238E27FC236}">
                <a16:creationId xmlns:a16="http://schemas.microsoft.com/office/drawing/2014/main" id="{3CA7F4FD-5176-4B80-3A1E-DAA20BBBEAFB}"/>
              </a:ext>
            </a:extLst>
          </p:cNvPr>
          <p:cNvSpPr>
            <a:spLocks noChangeArrowheads="1"/>
          </p:cNvSpPr>
          <p:nvPr/>
        </p:nvSpPr>
        <p:spPr bwMode="auto">
          <a:xfrm>
            <a:off x="4633913" y="1916113"/>
            <a:ext cx="2057400" cy="579438"/>
          </a:xfrm>
          <a:prstGeom prst="rect">
            <a:avLst/>
          </a:prstGeom>
          <a:solidFill>
            <a:srgbClr val="CBDF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1" name="Rectangle 10">
            <a:extLst>
              <a:ext uri="{FF2B5EF4-FFF2-40B4-BE49-F238E27FC236}">
                <a16:creationId xmlns:a16="http://schemas.microsoft.com/office/drawing/2014/main" id="{E2E191BF-B354-806C-8C87-C19D84B0E683}"/>
              </a:ext>
            </a:extLst>
          </p:cNvPr>
          <p:cNvSpPr>
            <a:spLocks noChangeArrowheads="1"/>
          </p:cNvSpPr>
          <p:nvPr/>
        </p:nvSpPr>
        <p:spPr bwMode="auto">
          <a:xfrm>
            <a:off x="6691313" y="1916113"/>
            <a:ext cx="1760538" cy="579438"/>
          </a:xfrm>
          <a:prstGeom prst="rect">
            <a:avLst/>
          </a:prstGeom>
          <a:solidFill>
            <a:srgbClr val="CBDF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2" name="Rectangle 11">
            <a:extLst>
              <a:ext uri="{FF2B5EF4-FFF2-40B4-BE49-F238E27FC236}">
                <a16:creationId xmlns:a16="http://schemas.microsoft.com/office/drawing/2014/main" id="{6901E5DB-4CD9-8995-5B19-1DE852DD1C96}"/>
              </a:ext>
            </a:extLst>
          </p:cNvPr>
          <p:cNvSpPr>
            <a:spLocks noChangeArrowheads="1"/>
          </p:cNvSpPr>
          <p:nvPr/>
        </p:nvSpPr>
        <p:spPr bwMode="auto">
          <a:xfrm>
            <a:off x="674688" y="2495551"/>
            <a:ext cx="3959225" cy="579438"/>
          </a:xfrm>
          <a:prstGeom prst="rect">
            <a:avLst/>
          </a:prstGeom>
          <a:solidFill>
            <a:srgbClr val="E7F0F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3" name="Rectangle 12">
            <a:extLst>
              <a:ext uri="{FF2B5EF4-FFF2-40B4-BE49-F238E27FC236}">
                <a16:creationId xmlns:a16="http://schemas.microsoft.com/office/drawing/2014/main" id="{0E16943F-A879-5DC2-23A9-F65F99092B73}"/>
              </a:ext>
            </a:extLst>
          </p:cNvPr>
          <p:cNvSpPr>
            <a:spLocks noChangeArrowheads="1"/>
          </p:cNvSpPr>
          <p:nvPr/>
        </p:nvSpPr>
        <p:spPr bwMode="auto">
          <a:xfrm>
            <a:off x="4633913" y="2495551"/>
            <a:ext cx="2057400" cy="579438"/>
          </a:xfrm>
          <a:prstGeom prst="rect">
            <a:avLst/>
          </a:prstGeom>
          <a:solidFill>
            <a:srgbClr val="E7F0F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4" name="Rectangle 13">
            <a:extLst>
              <a:ext uri="{FF2B5EF4-FFF2-40B4-BE49-F238E27FC236}">
                <a16:creationId xmlns:a16="http://schemas.microsoft.com/office/drawing/2014/main" id="{BE188AAF-2AC7-CF5B-942F-182CEFFDCC57}"/>
              </a:ext>
            </a:extLst>
          </p:cNvPr>
          <p:cNvSpPr>
            <a:spLocks noChangeArrowheads="1"/>
          </p:cNvSpPr>
          <p:nvPr/>
        </p:nvSpPr>
        <p:spPr bwMode="auto">
          <a:xfrm>
            <a:off x="6691313" y="2495551"/>
            <a:ext cx="1760538" cy="579438"/>
          </a:xfrm>
          <a:prstGeom prst="rect">
            <a:avLst/>
          </a:prstGeom>
          <a:solidFill>
            <a:srgbClr val="E7F0F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5" name="Rectangle 14">
            <a:extLst>
              <a:ext uri="{FF2B5EF4-FFF2-40B4-BE49-F238E27FC236}">
                <a16:creationId xmlns:a16="http://schemas.microsoft.com/office/drawing/2014/main" id="{AE7EAFA2-277E-A363-A151-6E4E7598C363}"/>
              </a:ext>
            </a:extLst>
          </p:cNvPr>
          <p:cNvSpPr>
            <a:spLocks noChangeArrowheads="1"/>
          </p:cNvSpPr>
          <p:nvPr/>
        </p:nvSpPr>
        <p:spPr bwMode="auto">
          <a:xfrm>
            <a:off x="674688" y="3074988"/>
            <a:ext cx="3959225" cy="579438"/>
          </a:xfrm>
          <a:prstGeom prst="rect">
            <a:avLst/>
          </a:prstGeom>
          <a:solidFill>
            <a:srgbClr val="CBDF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6" name="Rectangle 15">
            <a:extLst>
              <a:ext uri="{FF2B5EF4-FFF2-40B4-BE49-F238E27FC236}">
                <a16:creationId xmlns:a16="http://schemas.microsoft.com/office/drawing/2014/main" id="{AB8B9509-36F6-8A38-F904-F0DC1A8E1FED}"/>
              </a:ext>
            </a:extLst>
          </p:cNvPr>
          <p:cNvSpPr>
            <a:spLocks noChangeArrowheads="1"/>
          </p:cNvSpPr>
          <p:nvPr/>
        </p:nvSpPr>
        <p:spPr bwMode="auto">
          <a:xfrm>
            <a:off x="4633913" y="3074988"/>
            <a:ext cx="2057400" cy="579438"/>
          </a:xfrm>
          <a:prstGeom prst="rect">
            <a:avLst/>
          </a:prstGeom>
          <a:solidFill>
            <a:srgbClr val="CBDF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1" name="Rectangle 16">
            <a:extLst>
              <a:ext uri="{FF2B5EF4-FFF2-40B4-BE49-F238E27FC236}">
                <a16:creationId xmlns:a16="http://schemas.microsoft.com/office/drawing/2014/main" id="{32D9E847-3572-B26A-2E26-0E6E8E85FC79}"/>
              </a:ext>
            </a:extLst>
          </p:cNvPr>
          <p:cNvSpPr>
            <a:spLocks noChangeArrowheads="1"/>
          </p:cNvSpPr>
          <p:nvPr/>
        </p:nvSpPr>
        <p:spPr bwMode="auto">
          <a:xfrm>
            <a:off x="6691313" y="3074988"/>
            <a:ext cx="1760538" cy="579438"/>
          </a:xfrm>
          <a:prstGeom prst="rect">
            <a:avLst/>
          </a:prstGeom>
          <a:solidFill>
            <a:srgbClr val="CBDF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2" name="Rectangle 17">
            <a:extLst>
              <a:ext uri="{FF2B5EF4-FFF2-40B4-BE49-F238E27FC236}">
                <a16:creationId xmlns:a16="http://schemas.microsoft.com/office/drawing/2014/main" id="{3F4657EB-13E0-3F9F-E6E5-DCA513BF43B9}"/>
              </a:ext>
            </a:extLst>
          </p:cNvPr>
          <p:cNvSpPr>
            <a:spLocks noChangeArrowheads="1"/>
          </p:cNvSpPr>
          <p:nvPr/>
        </p:nvSpPr>
        <p:spPr bwMode="auto">
          <a:xfrm>
            <a:off x="674688" y="3654426"/>
            <a:ext cx="3959225" cy="579438"/>
          </a:xfrm>
          <a:prstGeom prst="rect">
            <a:avLst/>
          </a:prstGeom>
          <a:solidFill>
            <a:srgbClr val="E7F0F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3" name="Rectangle 18">
            <a:extLst>
              <a:ext uri="{FF2B5EF4-FFF2-40B4-BE49-F238E27FC236}">
                <a16:creationId xmlns:a16="http://schemas.microsoft.com/office/drawing/2014/main" id="{B93C8B25-75C9-ADAB-621D-D8E8002441B3}"/>
              </a:ext>
            </a:extLst>
          </p:cNvPr>
          <p:cNvSpPr>
            <a:spLocks noChangeArrowheads="1"/>
          </p:cNvSpPr>
          <p:nvPr/>
        </p:nvSpPr>
        <p:spPr bwMode="auto">
          <a:xfrm>
            <a:off x="4633913" y="3654426"/>
            <a:ext cx="2057400" cy="579438"/>
          </a:xfrm>
          <a:prstGeom prst="rect">
            <a:avLst/>
          </a:prstGeom>
          <a:solidFill>
            <a:srgbClr val="E7F0F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4" name="Rectangle 19">
            <a:extLst>
              <a:ext uri="{FF2B5EF4-FFF2-40B4-BE49-F238E27FC236}">
                <a16:creationId xmlns:a16="http://schemas.microsoft.com/office/drawing/2014/main" id="{88AFA2DF-DD24-38AA-0085-7B3227F325D5}"/>
              </a:ext>
            </a:extLst>
          </p:cNvPr>
          <p:cNvSpPr>
            <a:spLocks noChangeArrowheads="1"/>
          </p:cNvSpPr>
          <p:nvPr/>
        </p:nvSpPr>
        <p:spPr bwMode="auto">
          <a:xfrm>
            <a:off x="6691313" y="3654426"/>
            <a:ext cx="1760538" cy="579438"/>
          </a:xfrm>
          <a:prstGeom prst="rect">
            <a:avLst/>
          </a:prstGeom>
          <a:solidFill>
            <a:srgbClr val="E7F0F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5" name="Line 20">
            <a:extLst>
              <a:ext uri="{FF2B5EF4-FFF2-40B4-BE49-F238E27FC236}">
                <a16:creationId xmlns:a16="http://schemas.microsoft.com/office/drawing/2014/main" id="{06E87571-79A8-1392-3F67-989A0AE11950}"/>
              </a:ext>
            </a:extLst>
          </p:cNvPr>
          <p:cNvSpPr>
            <a:spLocks noChangeShapeType="1"/>
          </p:cNvSpPr>
          <p:nvPr/>
        </p:nvSpPr>
        <p:spPr bwMode="auto">
          <a:xfrm>
            <a:off x="4633913" y="1538288"/>
            <a:ext cx="0" cy="270192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36" name="Line 21">
            <a:extLst>
              <a:ext uri="{FF2B5EF4-FFF2-40B4-BE49-F238E27FC236}">
                <a16:creationId xmlns:a16="http://schemas.microsoft.com/office/drawing/2014/main" id="{FA30FFFA-250A-44B7-3DB2-2D841B78C565}"/>
              </a:ext>
            </a:extLst>
          </p:cNvPr>
          <p:cNvSpPr>
            <a:spLocks noChangeShapeType="1"/>
          </p:cNvSpPr>
          <p:nvPr/>
        </p:nvSpPr>
        <p:spPr bwMode="auto">
          <a:xfrm>
            <a:off x="6691313" y="1538288"/>
            <a:ext cx="0" cy="270192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37" name="Line 22">
            <a:extLst>
              <a:ext uri="{FF2B5EF4-FFF2-40B4-BE49-F238E27FC236}">
                <a16:creationId xmlns:a16="http://schemas.microsoft.com/office/drawing/2014/main" id="{6B0F3C03-B56E-CD4B-B54B-328EBED34CE3}"/>
              </a:ext>
            </a:extLst>
          </p:cNvPr>
          <p:cNvSpPr>
            <a:spLocks noChangeShapeType="1"/>
          </p:cNvSpPr>
          <p:nvPr/>
        </p:nvSpPr>
        <p:spPr bwMode="auto">
          <a:xfrm>
            <a:off x="668338" y="1916113"/>
            <a:ext cx="7789863" cy="0"/>
          </a:xfrm>
          <a:prstGeom prst="line">
            <a:avLst/>
          </a:prstGeom>
          <a:noFill/>
          <a:ln w="381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38" name="Line 23">
            <a:extLst>
              <a:ext uri="{FF2B5EF4-FFF2-40B4-BE49-F238E27FC236}">
                <a16:creationId xmlns:a16="http://schemas.microsoft.com/office/drawing/2014/main" id="{46E8DC72-B90E-6081-FBC9-445AC7219E56}"/>
              </a:ext>
            </a:extLst>
          </p:cNvPr>
          <p:cNvSpPr>
            <a:spLocks noChangeShapeType="1"/>
          </p:cNvSpPr>
          <p:nvPr/>
        </p:nvSpPr>
        <p:spPr bwMode="auto">
          <a:xfrm>
            <a:off x="668338" y="2495551"/>
            <a:ext cx="7789863"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39" name="Line 24">
            <a:extLst>
              <a:ext uri="{FF2B5EF4-FFF2-40B4-BE49-F238E27FC236}">
                <a16:creationId xmlns:a16="http://schemas.microsoft.com/office/drawing/2014/main" id="{2DF0126F-4CE3-B5C8-AA4E-0719A4AD91C5}"/>
              </a:ext>
            </a:extLst>
          </p:cNvPr>
          <p:cNvSpPr>
            <a:spLocks noChangeShapeType="1"/>
          </p:cNvSpPr>
          <p:nvPr/>
        </p:nvSpPr>
        <p:spPr bwMode="auto">
          <a:xfrm>
            <a:off x="668338" y="3074988"/>
            <a:ext cx="7789863"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0" name="Line 25">
            <a:extLst>
              <a:ext uri="{FF2B5EF4-FFF2-40B4-BE49-F238E27FC236}">
                <a16:creationId xmlns:a16="http://schemas.microsoft.com/office/drawing/2014/main" id="{D2AEAD79-00F8-EDB6-2721-69D87C6FE23F}"/>
              </a:ext>
            </a:extLst>
          </p:cNvPr>
          <p:cNvSpPr>
            <a:spLocks noChangeShapeType="1"/>
          </p:cNvSpPr>
          <p:nvPr/>
        </p:nvSpPr>
        <p:spPr bwMode="auto">
          <a:xfrm>
            <a:off x="668338" y="3654426"/>
            <a:ext cx="7789863"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1" name="Line 26">
            <a:extLst>
              <a:ext uri="{FF2B5EF4-FFF2-40B4-BE49-F238E27FC236}">
                <a16:creationId xmlns:a16="http://schemas.microsoft.com/office/drawing/2014/main" id="{03993921-A288-AEF0-D143-D70A649E55DD}"/>
              </a:ext>
            </a:extLst>
          </p:cNvPr>
          <p:cNvSpPr>
            <a:spLocks noChangeShapeType="1"/>
          </p:cNvSpPr>
          <p:nvPr/>
        </p:nvSpPr>
        <p:spPr bwMode="auto">
          <a:xfrm>
            <a:off x="674688" y="1538288"/>
            <a:ext cx="0" cy="270192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2" name="Line 27">
            <a:extLst>
              <a:ext uri="{FF2B5EF4-FFF2-40B4-BE49-F238E27FC236}">
                <a16:creationId xmlns:a16="http://schemas.microsoft.com/office/drawing/2014/main" id="{2194279B-54E9-8DDA-D17A-EAEAAE2478DE}"/>
              </a:ext>
            </a:extLst>
          </p:cNvPr>
          <p:cNvSpPr>
            <a:spLocks noChangeShapeType="1"/>
          </p:cNvSpPr>
          <p:nvPr/>
        </p:nvSpPr>
        <p:spPr bwMode="auto">
          <a:xfrm>
            <a:off x="8451850" y="1538288"/>
            <a:ext cx="0" cy="270192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3" name="Line 28">
            <a:extLst>
              <a:ext uri="{FF2B5EF4-FFF2-40B4-BE49-F238E27FC236}">
                <a16:creationId xmlns:a16="http://schemas.microsoft.com/office/drawing/2014/main" id="{85A0F68C-AAF1-DF5C-E63A-FB10EE83056A}"/>
              </a:ext>
            </a:extLst>
          </p:cNvPr>
          <p:cNvSpPr>
            <a:spLocks noChangeShapeType="1"/>
          </p:cNvSpPr>
          <p:nvPr/>
        </p:nvSpPr>
        <p:spPr bwMode="auto">
          <a:xfrm>
            <a:off x="668338" y="1544638"/>
            <a:ext cx="7789863"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4" name="Line 29">
            <a:extLst>
              <a:ext uri="{FF2B5EF4-FFF2-40B4-BE49-F238E27FC236}">
                <a16:creationId xmlns:a16="http://schemas.microsoft.com/office/drawing/2014/main" id="{ACC15282-DF34-83AF-D7E4-08D08AC62509}"/>
              </a:ext>
            </a:extLst>
          </p:cNvPr>
          <p:cNvSpPr>
            <a:spLocks noChangeShapeType="1"/>
          </p:cNvSpPr>
          <p:nvPr/>
        </p:nvSpPr>
        <p:spPr bwMode="auto">
          <a:xfrm>
            <a:off x="668338" y="4233863"/>
            <a:ext cx="7789863"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5" name="Rectangle 30">
            <a:extLst>
              <a:ext uri="{FF2B5EF4-FFF2-40B4-BE49-F238E27FC236}">
                <a16:creationId xmlns:a16="http://schemas.microsoft.com/office/drawing/2014/main" id="{182F61F5-ADC5-A153-A606-20BCCB6DD585}"/>
              </a:ext>
            </a:extLst>
          </p:cNvPr>
          <p:cNvSpPr>
            <a:spLocks noChangeArrowheads="1"/>
          </p:cNvSpPr>
          <p:nvPr/>
        </p:nvSpPr>
        <p:spPr bwMode="auto">
          <a:xfrm>
            <a:off x="6783388" y="1587501"/>
            <a:ext cx="534988"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FFFFFF"/>
                </a:solidFill>
                <a:effectLst/>
                <a:latin typeface="Calibri" panose="020F0502020204030204" pitchFamily="34" charset="0"/>
              </a:rPr>
              <a:t>Cost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6" name="Rectangle 31">
            <a:extLst>
              <a:ext uri="{FF2B5EF4-FFF2-40B4-BE49-F238E27FC236}">
                <a16:creationId xmlns:a16="http://schemas.microsoft.com/office/drawing/2014/main" id="{3B0390BE-BFF7-6795-3BD9-28FF7E3B46B4}"/>
              </a:ext>
            </a:extLst>
          </p:cNvPr>
          <p:cNvSpPr>
            <a:spLocks noChangeArrowheads="1"/>
          </p:cNvSpPr>
          <p:nvPr/>
        </p:nvSpPr>
        <p:spPr bwMode="auto">
          <a:xfrm>
            <a:off x="7194550" y="1587501"/>
            <a:ext cx="192088"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FFFFFF"/>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7" name="Rectangle 32">
            <a:extLst>
              <a:ext uri="{FF2B5EF4-FFF2-40B4-BE49-F238E27FC236}">
                <a16:creationId xmlns:a16="http://schemas.microsoft.com/office/drawing/2014/main" id="{4CFF15B8-EFEF-555E-33A6-54D557DF4A4A}"/>
              </a:ext>
            </a:extLst>
          </p:cNvPr>
          <p:cNvSpPr>
            <a:spLocks noChangeArrowheads="1"/>
          </p:cNvSpPr>
          <p:nvPr/>
        </p:nvSpPr>
        <p:spPr bwMode="auto">
          <a:xfrm>
            <a:off x="7265988" y="1587501"/>
            <a:ext cx="104140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FFFFFF"/>
                </a:solidFill>
                <a:effectLst/>
                <a:latin typeface="Calibri" panose="020F0502020204030204" pitchFamily="34" charset="0"/>
              </a:rPr>
              <a:t>IS feature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8" name="Rectangle 33">
            <a:extLst>
              <a:ext uri="{FF2B5EF4-FFF2-40B4-BE49-F238E27FC236}">
                <a16:creationId xmlns:a16="http://schemas.microsoft.com/office/drawing/2014/main" id="{4939791A-03AB-F401-6DB9-F7419CE913D8}"/>
              </a:ext>
            </a:extLst>
          </p:cNvPr>
          <p:cNvSpPr>
            <a:spLocks noChangeArrowheads="1"/>
          </p:cNvSpPr>
          <p:nvPr/>
        </p:nvSpPr>
        <p:spPr bwMode="auto">
          <a:xfrm>
            <a:off x="4725988" y="1587501"/>
            <a:ext cx="18081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FFFFFF"/>
                </a:solidFill>
                <a:effectLst/>
                <a:latin typeface="Calibri" panose="020F0502020204030204" pitchFamily="34" charset="0"/>
              </a:rPr>
              <a:t>Recommendation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9" name="Rectangle 34">
            <a:extLst>
              <a:ext uri="{FF2B5EF4-FFF2-40B4-BE49-F238E27FC236}">
                <a16:creationId xmlns:a16="http://schemas.microsoft.com/office/drawing/2014/main" id="{E4BD2566-6549-BA98-D401-B06A933B755F}"/>
              </a:ext>
            </a:extLst>
          </p:cNvPr>
          <p:cNvSpPr>
            <a:spLocks noChangeArrowheads="1"/>
          </p:cNvSpPr>
          <p:nvPr/>
        </p:nvSpPr>
        <p:spPr bwMode="auto">
          <a:xfrm>
            <a:off x="766763" y="1587501"/>
            <a:ext cx="81280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FFFFFF"/>
                </a:solidFill>
                <a:effectLst/>
                <a:latin typeface="Calibri" panose="020F0502020204030204" pitchFamily="34" charset="0"/>
              </a:rPr>
              <a:t>Finding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0" name="Rectangle 35">
            <a:extLst>
              <a:ext uri="{FF2B5EF4-FFF2-40B4-BE49-F238E27FC236}">
                <a16:creationId xmlns:a16="http://schemas.microsoft.com/office/drawing/2014/main" id="{3ADF53CC-B8DF-0FA7-5409-B574A5F16B68}"/>
              </a:ext>
            </a:extLst>
          </p:cNvPr>
          <p:cNvSpPr>
            <a:spLocks noChangeArrowheads="1"/>
          </p:cNvSpPr>
          <p:nvPr/>
        </p:nvSpPr>
        <p:spPr bwMode="auto">
          <a:xfrm>
            <a:off x="6783388" y="1978026"/>
            <a:ext cx="1581150"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12A4C"/>
                </a:solidFill>
                <a:effectLst/>
                <a:latin typeface="Arial" panose="020B0604020202020204" pitchFamily="34" charset="0"/>
              </a:rPr>
              <a:t>Leverages ERIC</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1" name="Rectangle 36">
            <a:extLst>
              <a:ext uri="{FF2B5EF4-FFF2-40B4-BE49-F238E27FC236}">
                <a16:creationId xmlns:a16="http://schemas.microsoft.com/office/drawing/2014/main" id="{89279A8E-9617-69B4-F635-75F1F91F725D}"/>
              </a:ext>
            </a:extLst>
          </p:cNvPr>
          <p:cNvSpPr>
            <a:spLocks noChangeArrowheads="1"/>
          </p:cNvSpPr>
          <p:nvPr/>
        </p:nvSpPr>
        <p:spPr bwMode="auto">
          <a:xfrm>
            <a:off x="4725988" y="1978026"/>
            <a:ext cx="1606550"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12A4C"/>
                </a:solidFill>
                <a:effectLst/>
                <a:latin typeface="Arial" panose="020B0604020202020204" pitchFamily="34" charset="0"/>
              </a:rPr>
              <a:t>A set of discrete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2" name="Rectangle 37">
            <a:extLst>
              <a:ext uri="{FF2B5EF4-FFF2-40B4-BE49-F238E27FC236}">
                <a16:creationId xmlns:a16="http://schemas.microsoft.com/office/drawing/2014/main" id="{4863C401-2BFF-D4FC-575D-BBDCB8199CA9}"/>
              </a:ext>
            </a:extLst>
          </p:cNvPr>
          <p:cNvSpPr>
            <a:spLocks noChangeArrowheads="1"/>
          </p:cNvSpPr>
          <p:nvPr/>
        </p:nvSpPr>
        <p:spPr bwMode="auto">
          <a:xfrm>
            <a:off x="4725988" y="2222501"/>
            <a:ext cx="1457325"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12A4C"/>
                </a:solidFill>
                <a:effectLst/>
                <a:latin typeface="Arial" panose="020B0604020202020204" pitchFamily="34" charset="0"/>
              </a:rPr>
              <a:t>cost categories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3" name="Rectangle 38">
            <a:extLst>
              <a:ext uri="{FF2B5EF4-FFF2-40B4-BE49-F238E27FC236}">
                <a16:creationId xmlns:a16="http://schemas.microsoft.com/office/drawing/2014/main" id="{670F4F0A-E5A5-E2F9-D834-98D298031B24}"/>
              </a:ext>
            </a:extLst>
          </p:cNvPr>
          <p:cNvSpPr>
            <a:spLocks noChangeArrowheads="1"/>
          </p:cNvSpPr>
          <p:nvPr/>
        </p:nvSpPr>
        <p:spPr bwMode="auto">
          <a:xfrm>
            <a:off x="766763" y="1971676"/>
            <a:ext cx="2344738" cy="280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012A4C"/>
                </a:solidFill>
                <a:effectLst/>
                <a:latin typeface="Arial" panose="020B0604020202020204" pitchFamily="34" charset="0"/>
              </a:rPr>
              <a:t>Challenging to identify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4" name="Rectangle 39">
            <a:extLst>
              <a:ext uri="{FF2B5EF4-FFF2-40B4-BE49-F238E27FC236}">
                <a16:creationId xmlns:a16="http://schemas.microsoft.com/office/drawing/2014/main" id="{2D8EB702-BBFC-4FFC-2993-34B8D7B1DA2C}"/>
              </a:ext>
            </a:extLst>
          </p:cNvPr>
          <p:cNvSpPr>
            <a:spLocks noChangeArrowheads="1"/>
          </p:cNvSpPr>
          <p:nvPr/>
        </p:nvSpPr>
        <p:spPr bwMode="auto">
          <a:xfrm>
            <a:off x="3016250" y="1978026"/>
            <a:ext cx="1522413"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12A4C"/>
                </a:solidFill>
                <a:effectLst/>
                <a:latin typeface="Arial" panose="020B0604020202020204" pitchFamily="34" charset="0"/>
              </a:rPr>
              <a:t>implementation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5" name="Rectangle 40">
            <a:extLst>
              <a:ext uri="{FF2B5EF4-FFF2-40B4-BE49-F238E27FC236}">
                <a16:creationId xmlns:a16="http://schemas.microsoft.com/office/drawing/2014/main" id="{3A99EDD4-1DB9-3E8A-EB9A-C3A4341D44E8}"/>
              </a:ext>
            </a:extLst>
          </p:cNvPr>
          <p:cNvSpPr>
            <a:spLocks noChangeArrowheads="1"/>
          </p:cNvSpPr>
          <p:nvPr/>
        </p:nvSpPr>
        <p:spPr bwMode="auto">
          <a:xfrm>
            <a:off x="766763" y="2222501"/>
            <a:ext cx="915988"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12A4C"/>
                </a:solidFill>
                <a:effectLst/>
                <a:latin typeface="Arial" panose="020B0604020202020204" pitchFamily="34" charset="0"/>
              </a:rPr>
              <a:t>cost data</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6" name="Rectangle 41">
            <a:extLst>
              <a:ext uri="{FF2B5EF4-FFF2-40B4-BE49-F238E27FC236}">
                <a16:creationId xmlns:a16="http://schemas.microsoft.com/office/drawing/2014/main" id="{3F3D3061-2B6F-CA80-88D9-A0DABBD75917}"/>
              </a:ext>
            </a:extLst>
          </p:cNvPr>
          <p:cNvSpPr>
            <a:spLocks noChangeArrowheads="1"/>
          </p:cNvSpPr>
          <p:nvPr/>
        </p:nvSpPr>
        <p:spPr bwMode="auto">
          <a:xfrm>
            <a:off x="6783388" y="2557463"/>
            <a:ext cx="1416050"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err="1">
                <a:ln>
                  <a:noFill/>
                </a:ln>
                <a:solidFill>
                  <a:srgbClr val="012A4C"/>
                </a:solidFill>
                <a:effectLst/>
                <a:latin typeface="Arial" panose="020B0604020202020204" pitchFamily="34" charset="0"/>
              </a:rPr>
              <a:t>Utilise</a:t>
            </a:r>
            <a:r>
              <a:rPr kumimoji="0" lang="en-US" altLang="en-US" sz="1600" b="0" i="0" u="none" strike="noStrike" cap="none" normalizeH="0" baseline="0" dirty="0">
                <a:ln>
                  <a:noFill/>
                </a:ln>
                <a:solidFill>
                  <a:srgbClr val="012A4C"/>
                </a:solidFill>
                <a:effectLst/>
                <a:latin typeface="Arial" panose="020B0604020202020204" pitchFamily="34" charset="0"/>
              </a:rPr>
              <a:t> already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7" name="Rectangle 42">
            <a:extLst>
              <a:ext uri="{FF2B5EF4-FFF2-40B4-BE49-F238E27FC236}">
                <a16:creationId xmlns:a16="http://schemas.microsoft.com/office/drawing/2014/main" id="{AD33F125-B647-CC18-845A-7E8B3870BA43}"/>
              </a:ext>
            </a:extLst>
          </p:cNvPr>
          <p:cNvSpPr>
            <a:spLocks noChangeArrowheads="1"/>
          </p:cNvSpPr>
          <p:nvPr/>
        </p:nvSpPr>
        <p:spPr bwMode="auto">
          <a:xfrm>
            <a:off x="6783388" y="2801938"/>
            <a:ext cx="1343025"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12A4C"/>
                </a:solidFill>
                <a:effectLst/>
                <a:latin typeface="Arial" panose="020B0604020202020204" pitchFamily="34" charset="0"/>
              </a:rPr>
              <a:t>collected data</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8" name="Rectangle 43">
            <a:extLst>
              <a:ext uri="{FF2B5EF4-FFF2-40B4-BE49-F238E27FC236}">
                <a16:creationId xmlns:a16="http://schemas.microsoft.com/office/drawing/2014/main" id="{F33E468A-4732-465A-5C73-B3D8A3F65BB2}"/>
              </a:ext>
            </a:extLst>
          </p:cNvPr>
          <p:cNvSpPr>
            <a:spLocks noChangeArrowheads="1"/>
          </p:cNvSpPr>
          <p:nvPr/>
        </p:nvSpPr>
        <p:spPr bwMode="auto">
          <a:xfrm>
            <a:off x="4725988" y="2557463"/>
            <a:ext cx="1762125"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12A4C"/>
                </a:solidFill>
                <a:effectLst/>
                <a:latin typeface="Arial" panose="020B0604020202020204" pitchFamily="34" charset="0"/>
              </a:rPr>
              <a:t>Reduce burden of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9" name="Rectangle 44">
            <a:extLst>
              <a:ext uri="{FF2B5EF4-FFF2-40B4-BE49-F238E27FC236}">
                <a16:creationId xmlns:a16="http://schemas.microsoft.com/office/drawing/2014/main" id="{6DB3570C-52F5-E30C-7680-F96C9075519F}"/>
              </a:ext>
            </a:extLst>
          </p:cNvPr>
          <p:cNvSpPr>
            <a:spLocks noChangeArrowheads="1"/>
          </p:cNvSpPr>
          <p:nvPr/>
        </p:nvSpPr>
        <p:spPr bwMode="auto">
          <a:xfrm>
            <a:off x="4725988" y="2801938"/>
            <a:ext cx="1387475"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12A4C"/>
                </a:solidFill>
                <a:effectLst/>
                <a:latin typeface="Arial" panose="020B0604020202020204" pitchFamily="34" charset="0"/>
              </a:rPr>
              <a:t>data collection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0" name="Rectangle 45">
            <a:extLst>
              <a:ext uri="{FF2B5EF4-FFF2-40B4-BE49-F238E27FC236}">
                <a16:creationId xmlns:a16="http://schemas.microsoft.com/office/drawing/2014/main" id="{CF5D36F4-1DAB-7567-E255-7F38617D1D10}"/>
              </a:ext>
            </a:extLst>
          </p:cNvPr>
          <p:cNvSpPr>
            <a:spLocks noChangeArrowheads="1"/>
          </p:cNvSpPr>
          <p:nvPr/>
        </p:nvSpPr>
        <p:spPr bwMode="auto">
          <a:xfrm>
            <a:off x="766763" y="2551113"/>
            <a:ext cx="808038" cy="280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012A4C"/>
                </a:solidFill>
                <a:effectLst/>
                <a:latin typeface="Arial" panose="020B0604020202020204" pitchFamily="34" charset="0"/>
              </a:rPr>
              <a:t>Burden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1" name="Rectangle 46">
            <a:extLst>
              <a:ext uri="{FF2B5EF4-FFF2-40B4-BE49-F238E27FC236}">
                <a16:creationId xmlns:a16="http://schemas.microsoft.com/office/drawing/2014/main" id="{584FBB2A-DE50-E156-17EC-87929F4EC86F}"/>
              </a:ext>
            </a:extLst>
          </p:cNvPr>
          <p:cNvSpPr>
            <a:spLocks noChangeArrowheads="1"/>
          </p:cNvSpPr>
          <p:nvPr/>
        </p:nvSpPr>
        <p:spPr bwMode="auto">
          <a:xfrm>
            <a:off x="1533525" y="2557463"/>
            <a:ext cx="2930525"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12A4C"/>
                </a:solidFill>
                <a:effectLst/>
                <a:latin typeface="Arial" panose="020B0604020202020204" pitchFamily="34" charset="0"/>
              </a:rPr>
              <a:t>of collecting the necessary data</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2" name="Rectangle 47">
            <a:extLst>
              <a:ext uri="{FF2B5EF4-FFF2-40B4-BE49-F238E27FC236}">
                <a16:creationId xmlns:a16="http://schemas.microsoft.com/office/drawing/2014/main" id="{90A21905-CA89-AD63-6460-33424BD45FC6}"/>
              </a:ext>
            </a:extLst>
          </p:cNvPr>
          <p:cNvSpPr>
            <a:spLocks noChangeArrowheads="1"/>
          </p:cNvSpPr>
          <p:nvPr/>
        </p:nvSpPr>
        <p:spPr bwMode="auto">
          <a:xfrm>
            <a:off x="6783388" y="3136901"/>
            <a:ext cx="1663700"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12A4C"/>
                </a:solidFill>
                <a:effectLst/>
                <a:latin typeface="Arial" panose="020B0604020202020204" pitchFamily="34" charset="0"/>
              </a:rPr>
              <a:t>Transdisciplinary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3" name="Rectangle 48">
            <a:extLst>
              <a:ext uri="{FF2B5EF4-FFF2-40B4-BE49-F238E27FC236}">
                <a16:creationId xmlns:a16="http://schemas.microsoft.com/office/drawing/2014/main" id="{D42F69A6-7AE3-B1E5-E443-62BD1F8DFA96}"/>
              </a:ext>
            </a:extLst>
          </p:cNvPr>
          <p:cNvSpPr>
            <a:spLocks noChangeArrowheads="1"/>
          </p:cNvSpPr>
          <p:nvPr/>
        </p:nvSpPr>
        <p:spPr bwMode="auto">
          <a:xfrm>
            <a:off x="4725988" y="3136901"/>
            <a:ext cx="927100"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12A4C"/>
                </a:solidFill>
                <a:effectLst/>
                <a:latin typeface="Arial" panose="020B0604020202020204" pitchFamily="34" charset="0"/>
              </a:rPr>
              <a:t>Increase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4" name="Rectangle 49">
            <a:extLst>
              <a:ext uri="{FF2B5EF4-FFF2-40B4-BE49-F238E27FC236}">
                <a16:creationId xmlns:a16="http://schemas.microsoft.com/office/drawing/2014/main" id="{19C9ABAF-0A4D-4CC1-0122-41F3A0D8D370}"/>
              </a:ext>
            </a:extLst>
          </p:cNvPr>
          <p:cNvSpPr>
            <a:spLocks noChangeArrowheads="1"/>
          </p:cNvSpPr>
          <p:nvPr/>
        </p:nvSpPr>
        <p:spPr bwMode="auto">
          <a:xfrm>
            <a:off x="4725988" y="3381376"/>
            <a:ext cx="1239838"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12A4C"/>
                </a:solidFill>
                <a:effectLst/>
                <a:latin typeface="Arial" panose="020B0604020202020204" pitchFamily="34" charset="0"/>
              </a:rPr>
              <a:t>collaboration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5" name="Rectangle 50">
            <a:extLst>
              <a:ext uri="{FF2B5EF4-FFF2-40B4-BE49-F238E27FC236}">
                <a16:creationId xmlns:a16="http://schemas.microsoft.com/office/drawing/2014/main" id="{BAD0E2AB-26C0-975F-0750-B026E31DDF3B}"/>
              </a:ext>
            </a:extLst>
          </p:cNvPr>
          <p:cNvSpPr>
            <a:spLocks noChangeArrowheads="1"/>
          </p:cNvSpPr>
          <p:nvPr/>
        </p:nvSpPr>
        <p:spPr bwMode="auto">
          <a:xfrm>
            <a:off x="766763" y="3136901"/>
            <a:ext cx="2819400"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12A4C"/>
                </a:solidFill>
                <a:effectLst/>
                <a:latin typeface="Arial" panose="020B0604020202020204" pitchFamily="34" charset="0"/>
              </a:rPr>
              <a:t>Facilitated by multidisciplinary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6" name="Rectangle 51">
            <a:extLst>
              <a:ext uri="{FF2B5EF4-FFF2-40B4-BE49-F238E27FC236}">
                <a16:creationId xmlns:a16="http://schemas.microsoft.com/office/drawing/2014/main" id="{021DBA8F-D498-E453-6E1C-AC855E4DED0D}"/>
              </a:ext>
            </a:extLst>
          </p:cNvPr>
          <p:cNvSpPr>
            <a:spLocks noChangeArrowheads="1"/>
          </p:cNvSpPr>
          <p:nvPr/>
        </p:nvSpPr>
        <p:spPr bwMode="auto">
          <a:xfrm>
            <a:off x="766763" y="3375026"/>
            <a:ext cx="1373188" cy="280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a:ln>
                  <a:noFill/>
                </a:ln>
                <a:solidFill>
                  <a:srgbClr val="012A4C"/>
                </a:solidFill>
                <a:effectLst/>
                <a:latin typeface="Arial" panose="020B0604020202020204" pitchFamily="34" charset="0"/>
              </a:rPr>
              <a:t>collaboration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7" name="Rectangle 52">
            <a:extLst>
              <a:ext uri="{FF2B5EF4-FFF2-40B4-BE49-F238E27FC236}">
                <a16:creationId xmlns:a16="http://schemas.microsoft.com/office/drawing/2014/main" id="{06AB80C0-B926-A52B-B567-365CB082A1FD}"/>
              </a:ext>
            </a:extLst>
          </p:cNvPr>
          <p:cNvSpPr>
            <a:spLocks noChangeArrowheads="1"/>
          </p:cNvSpPr>
          <p:nvPr/>
        </p:nvSpPr>
        <p:spPr bwMode="auto">
          <a:xfrm>
            <a:off x="6783388" y="3716338"/>
            <a:ext cx="1457325"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12A4C"/>
                </a:solidFill>
                <a:effectLst/>
                <a:latin typeface="Arial" panose="020B0604020202020204" pitchFamily="34" charset="0"/>
              </a:rPr>
              <a:t>Pragmatic and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8" name="Rectangle 53">
            <a:extLst>
              <a:ext uri="{FF2B5EF4-FFF2-40B4-BE49-F238E27FC236}">
                <a16:creationId xmlns:a16="http://schemas.microsoft.com/office/drawing/2014/main" id="{DED303A4-A0CA-B8F8-10F0-7395B96721FB}"/>
              </a:ext>
            </a:extLst>
          </p:cNvPr>
          <p:cNvSpPr>
            <a:spLocks noChangeArrowheads="1"/>
          </p:cNvSpPr>
          <p:nvPr/>
        </p:nvSpPr>
        <p:spPr bwMode="auto">
          <a:xfrm>
            <a:off x="6783388" y="3960813"/>
            <a:ext cx="719138"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12A4C"/>
                </a:solidFill>
                <a:effectLst/>
                <a:latin typeface="Arial" panose="020B0604020202020204" pitchFamily="34" charset="0"/>
              </a:rPr>
              <a:t>flexible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9" name="Rectangle 54">
            <a:extLst>
              <a:ext uri="{FF2B5EF4-FFF2-40B4-BE49-F238E27FC236}">
                <a16:creationId xmlns:a16="http://schemas.microsoft.com/office/drawing/2014/main" id="{B0371FCB-74FE-00A9-4FCB-0F8959AC280A}"/>
              </a:ext>
            </a:extLst>
          </p:cNvPr>
          <p:cNvSpPr>
            <a:spLocks noChangeArrowheads="1"/>
          </p:cNvSpPr>
          <p:nvPr/>
        </p:nvSpPr>
        <p:spPr bwMode="auto">
          <a:xfrm>
            <a:off x="4725988" y="3716338"/>
            <a:ext cx="1668463"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err="1">
                <a:ln>
                  <a:noFill/>
                </a:ln>
                <a:solidFill>
                  <a:srgbClr val="012A4C"/>
                </a:solidFill>
                <a:effectLst/>
                <a:latin typeface="Arial" panose="020B0604020202020204" pitchFamily="34" charset="0"/>
              </a:rPr>
              <a:t>Standardised</a:t>
            </a:r>
            <a:r>
              <a:rPr kumimoji="0" lang="en-US" altLang="en-US" sz="1600" b="0" i="0" u="none" strike="noStrike" cap="none" normalizeH="0" baseline="0" dirty="0">
                <a:ln>
                  <a:noFill/>
                </a:ln>
                <a:solidFill>
                  <a:srgbClr val="012A4C"/>
                </a:solidFill>
                <a:effectLst/>
                <a:latin typeface="Arial" panose="020B0604020202020204" pitchFamily="34" charset="0"/>
              </a:rPr>
              <a:t> tool</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0" name="Rectangle 55">
            <a:extLst>
              <a:ext uri="{FF2B5EF4-FFF2-40B4-BE49-F238E27FC236}">
                <a16:creationId xmlns:a16="http://schemas.microsoft.com/office/drawing/2014/main" id="{761E0974-DC86-F937-D565-F18AC4F4E446}"/>
              </a:ext>
            </a:extLst>
          </p:cNvPr>
          <p:cNvSpPr>
            <a:spLocks noChangeArrowheads="1"/>
          </p:cNvSpPr>
          <p:nvPr/>
        </p:nvSpPr>
        <p:spPr bwMode="auto">
          <a:xfrm>
            <a:off x="766763" y="3716338"/>
            <a:ext cx="3833813"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12A4C"/>
                </a:solidFill>
                <a:effectLst/>
                <a:latin typeface="Arial" panose="020B0604020202020204" pitchFamily="34" charset="0"/>
              </a:rPr>
              <a:t>Staff time tracking was the most frequent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1" name="Rectangle 56">
            <a:extLst>
              <a:ext uri="{FF2B5EF4-FFF2-40B4-BE49-F238E27FC236}">
                <a16:creationId xmlns:a16="http://schemas.microsoft.com/office/drawing/2014/main" id="{B7A1FAF4-33BC-085D-241C-BCBFFA559253}"/>
              </a:ext>
            </a:extLst>
          </p:cNvPr>
          <p:cNvSpPr>
            <a:spLocks noChangeArrowheads="1"/>
          </p:cNvSpPr>
          <p:nvPr/>
        </p:nvSpPr>
        <p:spPr bwMode="auto">
          <a:xfrm>
            <a:off x="766763" y="3960813"/>
            <a:ext cx="1222375"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12A4C"/>
                </a:solidFill>
                <a:effectLst/>
                <a:latin typeface="Arial" panose="020B0604020202020204" pitchFamily="34" charset="0"/>
              </a:rPr>
              <a:t>method, but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2" name="Rectangle 57">
            <a:extLst>
              <a:ext uri="{FF2B5EF4-FFF2-40B4-BE49-F238E27FC236}">
                <a16:creationId xmlns:a16="http://schemas.microsoft.com/office/drawing/2014/main" id="{B0CD2BF1-6F06-05C3-2387-EF2DBD7AA75C}"/>
              </a:ext>
            </a:extLst>
          </p:cNvPr>
          <p:cNvSpPr>
            <a:spLocks noChangeArrowheads="1"/>
          </p:cNvSpPr>
          <p:nvPr/>
        </p:nvSpPr>
        <p:spPr bwMode="auto">
          <a:xfrm>
            <a:off x="1898650" y="3954463"/>
            <a:ext cx="942975" cy="280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a:ln>
                  <a:noFill/>
                </a:ln>
                <a:solidFill>
                  <a:srgbClr val="012A4C"/>
                </a:solidFill>
                <a:effectLst/>
                <a:latin typeface="Arial" panose="020B0604020202020204" pitchFamily="34" charset="0"/>
              </a:rPr>
              <a:t>variation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3" name="Rectangle 58">
            <a:extLst>
              <a:ext uri="{FF2B5EF4-FFF2-40B4-BE49-F238E27FC236}">
                <a16:creationId xmlns:a16="http://schemas.microsoft.com/office/drawing/2014/main" id="{39FC8FCF-8006-A4AE-3150-3B90F4DF8F26}"/>
              </a:ext>
            </a:extLst>
          </p:cNvPr>
          <p:cNvSpPr>
            <a:spLocks noChangeArrowheads="1"/>
          </p:cNvSpPr>
          <p:nvPr/>
        </p:nvSpPr>
        <p:spPr bwMode="auto">
          <a:xfrm>
            <a:off x="2803525" y="3960813"/>
            <a:ext cx="1184275"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12A4C"/>
                </a:solidFill>
                <a:effectLst/>
                <a:latin typeface="Arial" panose="020B0604020202020204" pitchFamily="34" charset="0"/>
              </a:rPr>
              <a:t>was present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4" name="Speech Bubble: Rectangle with Corners Rounded 73">
            <a:extLst>
              <a:ext uri="{FF2B5EF4-FFF2-40B4-BE49-F238E27FC236}">
                <a16:creationId xmlns:a16="http://schemas.microsoft.com/office/drawing/2014/main" id="{16FD787B-440A-B7AB-6BD1-54B9BFC65DDA}"/>
              </a:ext>
            </a:extLst>
          </p:cNvPr>
          <p:cNvSpPr/>
          <p:nvPr/>
        </p:nvSpPr>
        <p:spPr>
          <a:xfrm>
            <a:off x="4521103" y="4242656"/>
            <a:ext cx="2668123" cy="698227"/>
          </a:xfrm>
          <a:prstGeom prst="wedgeRoundRectCallout">
            <a:avLst>
              <a:gd name="adj1" fmla="val -60143"/>
              <a:gd name="adj2" fmla="val -42124"/>
              <a:gd name="adj3" fmla="val 16667"/>
            </a:avLst>
          </a:prstGeom>
          <a:ln w="57150">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spcAft>
                <a:spcPts val="600"/>
              </a:spcAft>
              <a:tabLst>
                <a:tab pos="900430" algn="l"/>
              </a:tabLst>
            </a:pPr>
            <a:r>
              <a:rPr lang="en-AU" sz="1400" i="1" dirty="0"/>
              <a:t>“If we're listening to what people want on the ground, they </a:t>
            </a:r>
            <a:r>
              <a:rPr lang="en-AU" sz="1400" b="1" i="1" dirty="0"/>
              <a:t>want really practical tools</a:t>
            </a:r>
            <a:r>
              <a:rPr lang="en-AU" sz="1400" i="1" dirty="0"/>
              <a:t>...” [HE/DH]</a:t>
            </a:r>
          </a:p>
        </p:txBody>
      </p:sp>
    </p:spTree>
    <p:extLst>
      <p:ext uri="{BB962C8B-B14F-4D97-AF65-F5344CB8AC3E}">
        <p14:creationId xmlns:p14="http://schemas.microsoft.com/office/powerpoint/2010/main" val="840856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5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6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63"/>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62"/>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70"/>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71"/>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72"/>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73"/>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69"/>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74"/>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67"/>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51" grpId="0"/>
      <p:bldP spid="52" grpId="0"/>
      <p:bldP spid="53" grpId="0"/>
      <p:bldP spid="54" grpId="0"/>
      <p:bldP spid="55" grpId="0"/>
      <p:bldP spid="56" grpId="0"/>
      <p:bldP spid="57" grpId="0"/>
      <p:bldP spid="58" grpId="0"/>
      <p:bldP spid="59" grpId="0"/>
      <p:bldP spid="60" grpId="0"/>
      <p:bldP spid="61" grpId="0"/>
      <p:bldP spid="62" grpId="0"/>
      <p:bldP spid="63" grpId="0"/>
      <p:bldP spid="64" grpId="0"/>
      <p:bldP spid="65" grpId="0"/>
      <p:bldP spid="66" grpId="0"/>
      <p:bldP spid="67" grpId="0"/>
      <p:bldP spid="68" grpId="0"/>
      <p:bldP spid="69" grpId="0"/>
      <p:bldP spid="70" grpId="0"/>
      <p:bldP spid="71" grpId="0"/>
      <p:bldP spid="72" grpId="0"/>
      <p:bldP spid="73" grpId="0"/>
      <p:bldP spid="7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63D43F6-9C76-A234-D925-3731E7F38A18}"/>
              </a:ext>
            </a:extLst>
          </p:cNvPr>
          <p:cNvSpPr>
            <a:spLocks noGrp="1"/>
          </p:cNvSpPr>
          <p:nvPr>
            <p:ph type="sldNum" sz="quarter" idx="10"/>
          </p:nvPr>
        </p:nvSpPr>
        <p:spPr/>
        <p:txBody>
          <a:bodyPr/>
          <a:lstStyle/>
          <a:p>
            <a:fld id="{0094A9AB-6ED7-4B15-9F99-129FCC9845CD}" type="slidenum">
              <a:rPr lang="en-AU" smtClean="0"/>
              <a:t>16</a:t>
            </a:fld>
            <a:endParaRPr lang="en-AU"/>
          </a:p>
        </p:txBody>
      </p:sp>
      <p:sp>
        <p:nvSpPr>
          <p:cNvPr id="17" name="Oval 16">
            <a:extLst>
              <a:ext uri="{FF2B5EF4-FFF2-40B4-BE49-F238E27FC236}">
                <a16:creationId xmlns:a16="http://schemas.microsoft.com/office/drawing/2014/main" id="{001CA191-F921-B71F-0168-E746E87F3878}"/>
              </a:ext>
            </a:extLst>
          </p:cNvPr>
          <p:cNvSpPr/>
          <p:nvPr/>
        </p:nvSpPr>
        <p:spPr>
          <a:xfrm>
            <a:off x="3383148" y="2221160"/>
            <a:ext cx="2377708" cy="1234581"/>
          </a:xfrm>
          <a:prstGeom prst="ellipse">
            <a:avLst/>
          </a:prstGeom>
          <a:solidFill>
            <a:schemeClr val="accent1"/>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AU" sz="2400" dirty="0">
                <a:solidFill>
                  <a:schemeClr val="bg2"/>
                </a:solidFill>
              </a:rPr>
              <a:t>Cost-IS</a:t>
            </a:r>
          </a:p>
        </p:txBody>
      </p:sp>
      <p:sp>
        <p:nvSpPr>
          <p:cNvPr id="18" name="Rectangle 17">
            <a:extLst>
              <a:ext uri="{FF2B5EF4-FFF2-40B4-BE49-F238E27FC236}">
                <a16:creationId xmlns:a16="http://schemas.microsoft.com/office/drawing/2014/main" id="{AD7AEB59-7A3B-738B-8DCD-8D6342D06C7C}"/>
              </a:ext>
            </a:extLst>
          </p:cNvPr>
          <p:cNvSpPr/>
          <p:nvPr/>
        </p:nvSpPr>
        <p:spPr>
          <a:xfrm>
            <a:off x="1136298" y="889251"/>
            <a:ext cx="2377708" cy="1097205"/>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t"/>
          <a:lstStyle/>
          <a:p>
            <a:pPr algn="ctr"/>
            <a:r>
              <a:rPr lang="en-AU" sz="2000" dirty="0">
                <a:solidFill>
                  <a:sysClr val="windowText" lastClr="000000"/>
                </a:solidFill>
              </a:rPr>
              <a:t>Study 1: </a:t>
            </a:r>
          </a:p>
          <a:p>
            <a:pPr algn="ctr"/>
            <a:r>
              <a:rPr lang="en-AU" sz="2000" dirty="0">
                <a:solidFill>
                  <a:sysClr val="windowText" lastClr="000000"/>
                </a:solidFill>
              </a:rPr>
              <a:t>Systematic review</a:t>
            </a:r>
          </a:p>
        </p:txBody>
      </p:sp>
      <p:sp>
        <p:nvSpPr>
          <p:cNvPr id="19" name="Rectangle 18">
            <a:extLst>
              <a:ext uri="{FF2B5EF4-FFF2-40B4-BE49-F238E27FC236}">
                <a16:creationId xmlns:a16="http://schemas.microsoft.com/office/drawing/2014/main" id="{118288E4-4F5F-5061-802F-34C0D831CB31}"/>
              </a:ext>
            </a:extLst>
          </p:cNvPr>
          <p:cNvSpPr/>
          <p:nvPr/>
        </p:nvSpPr>
        <p:spPr>
          <a:xfrm>
            <a:off x="5676310" y="889732"/>
            <a:ext cx="2377708" cy="1097205"/>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t"/>
          <a:lstStyle/>
          <a:p>
            <a:pPr algn="ctr"/>
            <a:r>
              <a:rPr lang="en-AU" sz="2000" dirty="0">
                <a:solidFill>
                  <a:sysClr val="windowText" lastClr="000000"/>
                </a:solidFill>
                <a:ea typeface="Yu Mincho" panose="02020400000000000000" pitchFamily="18" charset="-128"/>
              </a:rPr>
              <a:t>Study 2: </a:t>
            </a:r>
          </a:p>
          <a:p>
            <a:pPr algn="ctr"/>
            <a:r>
              <a:rPr lang="en-AU" sz="2000" dirty="0">
                <a:solidFill>
                  <a:sysClr val="windowText" lastClr="000000"/>
                </a:solidFill>
                <a:ea typeface="Yu Mincho" panose="02020400000000000000" pitchFamily="18" charset="-128"/>
              </a:rPr>
              <a:t>Interviews</a:t>
            </a:r>
            <a:endParaRPr lang="en-AU" sz="2000" dirty="0">
              <a:solidFill>
                <a:sysClr val="windowText" lastClr="000000"/>
              </a:solidFill>
            </a:endParaRPr>
          </a:p>
        </p:txBody>
      </p:sp>
      <p:sp>
        <p:nvSpPr>
          <p:cNvPr id="20" name="Rectangle 19">
            <a:extLst>
              <a:ext uri="{FF2B5EF4-FFF2-40B4-BE49-F238E27FC236}">
                <a16:creationId xmlns:a16="http://schemas.microsoft.com/office/drawing/2014/main" id="{1779D2CE-E45A-730B-EF15-06A8720559EE}"/>
              </a:ext>
            </a:extLst>
          </p:cNvPr>
          <p:cNvSpPr/>
          <p:nvPr/>
        </p:nvSpPr>
        <p:spPr>
          <a:xfrm>
            <a:off x="1136298" y="3839355"/>
            <a:ext cx="2377708" cy="1096628"/>
          </a:xfrm>
          <a:prstGeom prst="rect">
            <a:avLst/>
          </a:prstGeom>
          <a:solidFill>
            <a:schemeClr val="bg2"/>
          </a:solidFill>
          <a:ln>
            <a:solidFill>
              <a:schemeClr val="tx1"/>
            </a:solidFill>
          </a:ln>
        </p:spPr>
        <p:style>
          <a:lnRef idx="2">
            <a:schemeClr val="dk1"/>
          </a:lnRef>
          <a:fillRef idx="1">
            <a:schemeClr val="lt1"/>
          </a:fillRef>
          <a:effectRef idx="0">
            <a:schemeClr val="dk1"/>
          </a:effectRef>
          <a:fontRef idx="minor">
            <a:schemeClr val="dk1"/>
          </a:fontRef>
        </p:style>
        <p:txBody>
          <a:bodyPr rtlCol="0" anchor="b"/>
          <a:lstStyle/>
          <a:p>
            <a:pPr algn="ctr"/>
            <a:r>
              <a:rPr lang="en-AU" sz="2000" dirty="0">
                <a:solidFill>
                  <a:schemeClr val="tx1"/>
                </a:solidFill>
                <a:ea typeface="Yu Mincho" panose="02020400000000000000" pitchFamily="18" charset="-128"/>
              </a:rPr>
              <a:t>Study 3: </a:t>
            </a:r>
          </a:p>
          <a:p>
            <a:pPr algn="ctr"/>
            <a:r>
              <a:rPr lang="en-AU" sz="2000" dirty="0">
                <a:solidFill>
                  <a:schemeClr val="tx1"/>
                </a:solidFill>
                <a:ea typeface="Yu Mincho" panose="02020400000000000000" pitchFamily="18" charset="-128"/>
              </a:rPr>
              <a:t>Modified e-Delphi</a:t>
            </a:r>
            <a:endParaRPr lang="en-AU" sz="2000" dirty="0">
              <a:solidFill>
                <a:schemeClr val="tx1"/>
              </a:solidFill>
            </a:endParaRPr>
          </a:p>
        </p:txBody>
      </p:sp>
      <p:sp>
        <p:nvSpPr>
          <p:cNvPr id="21" name="Rectangle 20">
            <a:extLst>
              <a:ext uri="{FF2B5EF4-FFF2-40B4-BE49-F238E27FC236}">
                <a16:creationId xmlns:a16="http://schemas.microsoft.com/office/drawing/2014/main" id="{752736BB-DCA9-730E-B1D0-AA93B5FE8C7B}"/>
              </a:ext>
            </a:extLst>
          </p:cNvPr>
          <p:cNvSpPr/>
          <p:nvPr/>
        </p:nvSpPr>
        <p:spPr>
          <a:xfrm>
            <a:off x="5676310" y="3840893"/>
            <a:ext cx="2377708" cy="1096628"/>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b"/>
          <a:lstStyle/>
          <a:p>
            <a:pPr algn="ctr"/>
            <a:r>
              <a:rPr lang="en-AU" sz="2000" dirty="0">
                <a:solidFill>
                  <a:sysClr val="windowText" lastClr="000000"/>
                </a:solidFill>
                <a:ea typeface="Yu Mincho" panose="02020400000000000000" pitchFamily="18" charset="-128"/>
              </a:rPr>
              <a:t>Study 4: </a:t>
            </a:r>
          </a:p>
          <a:p>
            <a:pPr algn="ctr"/>
            <a:r>
              <a:rPr lang="en-AU" sz="2000" dirty="0">
                <a:solidFill>
                  <a:sysClr val="windowText" lastClr="000000"/>
                </a:solidFill>
                <a:ea typeface="Yu Mincho" panose="02020400000000000000" pitchFamily="18" charset="-128"/>
              </a:rPr>
              <a:t>Collective case study</a:t>
            </a:r>
            <a:endParaRPr lang="en-AU" sz="2000" dirty="0">
              <a:solidFill>
                <a:sysClr val="windowText" lastClr="000000"/>
              </a:solidFill>
            </a:endParaRPr>
          </a:p>
        </p:txBody>
      </p:sp>
      <p:cxnSp>
        <p:nvCxnSpPr>
          <p:cNvPr id="22" name="Straight Arrow Connector 21">
            <a:extLst>
              <a:ext uri="{FF2B5EF4-FFF2-40B4-BE49-F238E27FC236}">
                <a16:creationId xmlns:a16="http://schemas.microsoft.com/office/drawing/2014/main" id="{36D4F362-BE0F-77FE-0221-8934431C0260}"/>
              </a:ext>
            </a:extLst>
          </p:cNvPr>
          <p:cNvCxnSpPr>
            <a:cxnSpLocks/>
            <a:stCxn id="27" idx="2"/>
            <a:endCxn id="17" idx="1"/>
          </p:cNvCxnSpPr>
          <p:nvPr/>
        </p:nvCxnSpPr>
        <p:spPr>
          <a:xfrm>
            <a:off x="2317351" y="2216011"/>
            <a:ext cx="1414004" cy="18594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1659B50-F5DE-FADA-FE4F-E501F92990AA}"/>
              </a:ext>
            </a:extLst>
          </p:cNvPr>
          <p:cNvCxnSpPr>
            <a:cxnSpLocks/>
            <a:stCxn id="28" idx="2"/>
            <a:endCxn id="17" idx="7"/>
          </p:cNvCxnSpPr>
          <p:nvPr/>
        </p:nvCxnSpPr>
        <p:spPr>
          <a:xfrm flipH="1">
            <a:off x="5412649" y="2216011"/>
            <a:ext cx="1444714" cy="18594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3CA9144-D01E-8EDD-6B77-6DC2694FF20F}"/>
              </a:ext>
            </a:extLst>
          </p:cNvPr>
          <p:cNvCxnSpPr>
            <a:cxnSpLocks/>
            <a:stCxn id="17" idx="3"/>
            <a:endCxn id="29" idx="0"/>
          </p:cNvCxnSpPr>
          <p:nvPr/>
        </p:nvCxnSpPr>
        <p:spPr>
          <a:xfrm flipH="1">
            <a:off x="2317351" y="3274941"/>
            <a:ext cx="1414004" cy="34291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D32D2705-5554-6826-8BB2-4F0BE7C5D51E}"/>
              </a:ext>
            </a:extLst>
          </p:cNvPr>
          <p:cNvCxnSpPr>
            <a:cxnSpLocks/>
            <a:stCxn id="17" idx="5"/>
            <a:endCxn id="30" idx="0"/>
          </p:cNvCxnSpPr>
          <p:nvPr/>
        </p:nvCxnSpPr>
        <p:spPr>
          <a:xfrm>
            <a:off x="5412649" y="3274941"/>
            <a:ext cx="1444714" cy="34909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8E2DE51D-30C3-0D29-00B2-F2E754A9206E}"/>
              </a:ext>
            </a:extLst>
          </p:cNvPr>
          <p:cNvCxnSpPr>
            <a:cxnSpLocks/>
          </p:cNvCxnSpPr>
          <p:nvPr/>
        </p:nvCxnSpPr>
        <p:spPr>
          <a:xfrm flipV="1">
            <a:off x="2753729" y="3283355"/>
            <a:ext cx="542924" cy="14092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8B48A949-1C25-BC5B-56BF-C084C2B280C6}"/>
              </a:ext>
            </a:extLst>
          </p:cNvPr>
          <p:cNvSpPr/>
          <p:nvPr/>
        </p:nvSpPr>
        <p:spPr>
          <a:xfrm>
            <a:off x="1213698" y="1568011"/>
            <a:ext cx="2207306" cy="648000"/>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ysClr val="windowText" lastClr="000000"/>
                </a:solidFill>
              </a:rPr>
              <a:t>identify current practice/ methodology</a:t>
            </a:r>
            <a:endParaRPr lang="en-AU" sz="1400" b="1" dirty="0">
              <a:solidFill>
                <a:sysClr val="windowText" lastClr="000000"/>
              </a:solidFill>
            </a:endParaRPr>
          </a:p>
        </p:txBody>
      </p:sp>
      <p:sp>
        <p:nvSpPr>
          <p:cNvPr id="28" name="Rectangle 27">
            <a:extLst>
              <a:ext uri="{FF2B5EF4-FFF2-40B4-BE49-F238E27FC236}">
                <a16:creationId xmlns:a16="http://schemas.microsoft.com/office/drawing/2014/main" id="{C54B4EBC-08C1-911C-E054-8CD0C79DF8EB}"/>
              </a:ext>
            </a:extLst>
          </p:cNvPr>
          <p:cNvSpPr/>
          <p:nvPr/>
        </p:nvSpPr>
        <p:spPr>
          <a:xfrm>
            <a:off x="5753710" y="1568011"/>
            <a:ext cx="2207306" cy="648000"/>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ysClr val="windowText" lastClr="000000"/>
                </a:solidFill>
              </a:rPr>
              <a:t>understand stakeholders wants and needs</a:t>
            </a:r>
            <a:endParaRPr lang="en-AU" sz="1400" b="1" dirty="0">
              <a:solidFill>
                <a:sysClr val="windowText" lastClr="000000"/>
              </a:solidFill>
            </a:endParaRPr>
          </a:p>
        </p:txBody>
      </p:sp>
      <p:sp>
        <p:nvSpPr>
          <p:cNvPr id="29" name="Rectangle 28">
            <a:extLst>
              <a:ext uri="{FF2B5EF4-FFF2-40B4-BE49-F238E27FC236}">
                <a16:creationId xmlns:a16="http://schemas.microsoft.com/office/drawing/2014/main" id="{4194863A-C3CF-BA07-7681-1DB834C0D213}"/>
              </a:ext>
            </a:extLst>
          </p:cNvPr>
          <p:cNvSpPr/>
          <p:nvPr/>
        </p:nvSpPr>
        <p:spPr>
          <a:xfrm>
            <a:off x="1213698" y="3617858"/>
            <a:ext cx="2207306" cy="648000"/>
          </a:xfrm>
          <a:prstGeom prst="rect">
            <a:avLst/>
          </a:prstGeom>
          <a:solidFill>
            <a:schemeClr val="accent2"/>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chemeClr val="tx1"/>
                </a:solidFill>
              </a:rPr>
              <a:t>confirm stakeholders’ wants and needs are addressed</a:t>
            </a:r>
            <a:endParaRPr lang="en-AU" sz="1400" b="1" dirty="0">
              <a:solidFill>
                <a:schemeClr val="tx1"/>
              </a:solidFill>
            </a:endParaRPr>
          </a:p>
        </p:txBody>
      </p:sp>
      <p:sp>
        <p:nvSpPr>
          <p:cNvPr id="30" name="Rectangle 29">
            <a:extLst>
              <a:ext uri="{FF2B5EF4-FFF2-40B4-BE49-F238E27FC236}">
                <a16:creationId xmlns:a16="http://schemas.microsoft.com/office/drawing/2014/main" id="{2FA1C0F1-EB85-3281-6978-7E162648698E}"/>
              </a:ext>
            </a:extLst>
          </p:cNvPr>
          <p:cNvSpPr/>
          <p:nvPr/>
        </p:nvSpPr>
        <p:spPr>
          <a:xfrm>
            <a:off x="5753710" y="3624039"/>
            <a:ext cx="2207306" cy="648000"/>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ysClr val="windowText" lastClr="000000"/>
                </a:solidFill>
              </a:rPr>
              <a:t>preliminarily validation of tool</a:t>
            </a:r>
            <a:endParaRPr lang="en-AU" sz="1400" b="1" dirty="0">
              <a:solidFill>
                <a:sysClr val="windowText" lastClr="000000"/>
              </a:solidFill>
            </a:endParaRPr>
          </a:p>
        </p:txBody>
      </p:sp>
      <p:graphicFrame>
        <p:nvGraphicFramePr>
          <p:cNvPr id="4" name="Diagram 3">
            <a:extLst>
              <a:ext uri="{FF2B5EF4-FFF2-40B4-BE49-F238E27FC236}">
                <a16:creationId xmlns:a16="http://schemas.microsoft.com/office/drawing/2014/main" id="{34DC4AF4-3E62-B022-6B17-DB618DD66B46}"/>
              </a:ext>
            </a:extLst>
          </p:cNvPr>
          <p:cNvGraphicFramePr/>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Speech Bubble: Rectangle with Corners Rounded 7">
            <a:extLst>
              <a:ext uri="{FF2B5EF4-FFF2-40B4-BE49-F238E27FC236}">
                <a16:creationId xmlns:a16="http://schemas.microsoft.com/office/drawing/2014/main" id="{6844016E-2C66-7136-E6C0-98774145CB49}"/>
              </a:ext>
            </a:extLst>
          </p:cNvPr>
          <p:cNvSpPr/>
          <p:nvPr/>
        </p:nvSpPr>
        <p:spPr>
          <a:xfrm>
            <a:off x="389205" y="693211"/>
            <a:ext cx="3343876" cy="767096"/>
          </a:xfrm>
          <a:prstGeom prst="wedgeRoundRectCallout">
            <a:avLst>
              <a:gd name="adj1" fmla="val 56246"/>
              <a:gd name="adj2" fmla="val 141355"/>
              <a:gd name="adj3" fmla="val 16667"/>
            </a:avLst>
          </a:prstGeom>
          <a:ln w="57150">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r>
              <a:rPr lang="en-AU" sz="1400" b="1" dirty="0"/>
              <a:t>Q: </a:t>
            </a:r>
            <a:r>
              <a:rPr lang="en-AU" sz="1400" b="1" dirty="0">
                <a:solidFill>
                  <a:schemeClr val="accent1"/>
                </a:solidFill>
              </a:rPr>
              <a:t>comprehensively collect data </a:t>
            </a:r>
            <a:r>
              <a:rPr lang="en-AU" sz="1400" dirty="0"/>
              <a:t>on </a:t>
            </a:r>
            <a:br>
              <a:rPr lang="en-AU" sz="1400" dirty="0"/>
            </a:br>
            <a:r>
              <a:rPr lang="en-AU" sz="1400" dirty="0"/>
              <a:t>implementation costs (i.e., key data can be </a:t>
            </a:r>
            <a:br>
              <a:rPr lang="en-AU" sz="1400" dirty="0"/>
            </a:br>
            <a:r>
              <a:rPr lang="en-AU" sz="1400" dirty="0"/>
              <a:t>captured)</a:t>
            </a:r>
          </a:p>
        </p:txBody>
      </p:sp>
      <p:sp>
        <p:nvSpPr>
          <p:cNvPr id="9" name="Speech Bubble: Rectangle with Corners Rounded 8">
            <a:extLst>
              <a:ext uri="{FF2B5EF4-FFF2-40B4-BE49-F238E27FC236}">
                <a16:creationId xmlns:a16="http://schemas.microsoft.com/office/drawing/2014/main" id="{80104B6E-B513-5559-D00A-F1479C651D14}"/>
              </a:ext>
            </a:extLst>
          </p:cNvPr>
          <p:cNvSpPr/>
          <p:nvPr/>
        </p:nvSpPr>
        <p:spPr>
          <a:xfrm>
            <a:off x="297219" y="3199746"/>
            <a:ext cx="3008621" cy="394298"/>
          </a:xfrm>
          <a:prstGeom prst="wedgeRoundRectCallout">
            <a:avLst>
              <a:gd name="adj1" fmla="val 45499"/>
              <a:gd name="adj2" fmla="val -93630"/>
              <a:gd name="adj3" fmla="val 16667"/>
            </a:avLst>
          </a:prstGeom>
          <a:ln w="57150">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r>
              <a:rPr lang="en-AU" sz="1400" b="1" dirty="0"/>
              <a:t>Q: </a:t>
            </a:r>
            <a:r>
              <a:rPr lang="en-AU" sz="1400" b="1" dirty="0">
                <a:solidFill>
                  <a:schemeClr val="accent1"/>
                </a:solidFill>
              </a:rPr>
              <a:t>practical</a:t>
            </a:r>
            <a:r>
              <a:rPr lang="en-AU" sz="1400" dirty="0"/>
              <a:t> (i.e., functional in design)</a:t>
            </a:r>
          </a:p>
        </p:txBody>
      </p:sp>
      <p:sp>
        <p:nvSpPr>
          <p:cNvPr id="10" name="Speech Bubble: Rectangle with Corners Rounded 9">
            <a:extLst>
              <a:ext uri="{FF2B5EF4-FFF2-40B4-BE49-F238E27FC236}">
                <a16:creationId xmlns:a16="http://schemas.microsoft.com/office/drawing/2014/main" id="{146AB89D-D513-BA50-4ED6-097E31D21D3A}"/>
              </a:ext>
            </a:extLst>
          </p:cNvPr>
          <p:cNvSpPr/>
          <p:nvPr/>
        </p:nvSpPr>
        <p:spPr>
          <a:xfrm>
            <a:off x="259119" y="2362808"/>
            <a:ext cx="2817456" cy="594305"/>
          </a:xfrm>
          <a:prstGeom prst="wedgeRoundRectCallout">
            <a:avLst>
              <a:gd name="adj1" fmla="val 57666"/>
              <a:gd name="adj2" fmla="val 21269"/>
              <a:gd name="adj3" fmla="val 16667"/>
            </a:avLst>
          </a:prstGeom>
          <a:ln w="57150">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r>
              <a:rPr lang="en-AU" sz="1400" b="1" dirty="0"/>
              <a:t>Q: </a:t>
            </a:r>
            <a:r>
              <a:rPr lang="en-AU" sz="1400" b="1" dirty="0">
                <a:solidFill>
                  <a:schemeClr val="accent1"/>
                </a:solidFill>
              </a:rPr>
              <a:t>flexible</a:t>
            </a:r>
            <a:r>
              <a:rPr lang="en-AU" sz="1400" dirty="0"/>
              <a:t> for use across a range of initiatives i.e., functional in design)</a:t>
            </a:r>
          </a:p>
        </p:txBody>
      </p:sp>
      <p:sp>
        <p:nvSpPr>
          <p:cNvPr id="11" name="Speech Bubble: Rectangle with Corners Rounded 10">
            <a:extLst>
              <a:ext uri="{FF2B5EF4-FFF2-40B4-BE49-F238E27FC236}">
                <a16:creationId xmlns:a16="http://schemas.microsoft.com/office/drawing/2014/main" id="{95256F7B-5154-570F-4E68-7E19E7171265}"/>
              </a:ext>
            </a:extLst>
          </p:cNvPr>
          <p:cNvSpPr/>
          <p:nvPr/>
        </p:nvSpPr>
        <p:spPr>
          <a:xfrm>
            <a:off x="670672" y="1572933"/>
            <a:ext cx="2988701" cy="594000"/>
          </a:xfrm>
          <a:prstGeom prst="wedgeRoundRectCallout">
            <a:avLst>
              <a:gd name="adj1" fmla="val 46090"/>
              <a:gd name="adj2" fmla="val 84646"/>
              <a:gd name="adj3" fmla="val 16667"/>
            </a:avLst>
          </a:prstGeom>
          <a:ln w="57150">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r>
              <a:rPr lang="en-AU" sz="1400" b="1" dirty="0"/>
              <a:t>Q: </a:t>
            </a:r>
            <a:r>
              <a:rPr lang="en-AU" sz="1400" b="1" dirty="0">
                <a:solidFill>
                  <a:schemeClr val="accent1"/>
                </a:solidFill>
              </a:rPr>
              <a:t>useful</a:t>
            </a:r>
            <a:r>
              <a:rPr lang="en-AU" sz="1400" dirty="0"/>
              <a:t> aid for identifying implementation costs (i.e., has value)</a:t>
            </a:r>
          </a:p>
        </p:txBody>
      </p:sp>
      <p:pic>
        <p:nvPicPr>
          <p:cNvPr id="12" name="Graphic 11" descr="Checkmark with solid fill">
            <a:extLst>
              <a:ext uri="{FF2B5EF4-FFF2-40B4-BE49-F238E27FC236}">
                <a16:creationId xmlns:a16="http://schemas.microsoft.com/office/drawing/2014/main" id="{97BB5C0F-D71C-A01D-0494-00330BEC2720}"/>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510" y="2865938"/>
            <a:ext cx="626644" cy="626644"/>
          </a:xfrm>
          <a:prstGeom prst="rect">
            <a:avLst/>
          </a:prstGeom>
        </p:spPr>
      </p:pic>
      <p:pic>
        <p:nvPicPr>
          <p:cNvPr id="13" name="Graphic 12" descr="Checkmark with solid fill">
            <a:extLst>
              <a:ext uri="{FF2B5EF4-FFF2-40B4-BE49-F238E27FC236}">
                <a16:creationId xmlns:a16="http://schemas.microsoft.com/office/drawing/2014/main" id="{A9B008AD-87CD-0ADF-BD50-B15B38B8D13F}"/>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3622" y="2043934"/>
            <a:ext cx="626644" cy="626644"/>
          </a:xfrm>
          <a:prstGeom prst="rect">
            <a:avLst/>
          </a:prstGeom>
        </p:spPr>
      </p:pic>
      <p:pic>
        <p:nvPicPr>
          <p:cNvPr id="14" name="Graphic 13" descr="Checkmark with solid fill">
            <a:extLst>
              <a:ext uri="{FF2B5EF4-FFF2-40B4-BE49-F238E27FC236}">
                <a16:creationId xmlns:a16="http://schemas.microsoft.com/office/drawing/2014/main" id="{F6F59338-6621-F93F-3A03-7CE5199FC1C6}"/>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16495" y="409286"/>
            <a:ext cx="626644" cy="626644"/>
          </a:xfrm>
          <a:prstGeom prst="rect">
            <a:avLst/>
          </a:prstGeom>
        </p:spPr>
      </p:pic>
      <p:pic>
        <p:nvPicPr>
          <p:cNvPr id="15" name="Graphic 14" descr="Checkmark with solid fill">
            <a:extLst>
              <a:ext uri="{FF2B5EF4-FFF2-40B4-BE49-F238E27FC236}">
                <a16:creationId xmlns:a16="http://schemas.microsoft.com/office/drawing/2014/main" id="{53228B4E-6381-4A59-38B2-5A3599146064}"/>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90119" y="1259611"/>
            <a:ext cx="626644" cy="626644"/>
          </a:xfrm>
          <a:prstGeom prst="rect">
            <a:avLst/>
          </a:prstGeom>
        </p:spPr>
      </p:pic>
      <p:sp>
        <p:nvSpPr>
          <p:cNvPr id="3" name="TextBox 2">
            <a:extLst>
              <a:ext uri="{FF2B5EF4-FFF2-40B4-BE49-F238E27FC236}">
                <a16:creationId xmlns:a16="http://schemas.microsoft.com/office/drawing/2014/main" id="{A60BB2FC-F672-6FC4-D7F7-BD6B1FC50ED0}"/>
              </a:ext>
            </a:extLst>
          </p:cNvPr>
          <p:cNvSpPr txBox="1"/>
          <p:nvPr/>
        </p:nvSpPr>
        <p:spPr>
          <a:xfrm>
            <a:off x="3820579" y="937357"/>
            <a:ext cx="5180597" cy="3862339"/>
          </a:xfrm>
          <a:prstGeom prst="rect">
            <a:avLst/>
          </a:prstGeom>
          <a:solidFill>
            <a:schemeClr val="bg2"/>
          </a:solidFill>
          <a:ln>
            <a:solidFill>
              <a:schemeClr val="tx1"/>
            </a:solidFill>
          </a:ln>
        </p:spPr>
        <p:txBody>
          <a:bodyPr wrap="square">
            <a:spAutoFit/>
          </a:bodyPr>
          <a:lstStyle/>
          <a:p>
            <a:pPr>
              <a:lnSpc>
                <a:spcPct val="107000"/>
              </a:lnSpc>
              <a:spcAft>
                <a:spcPts val="800"/>
              </a:spcAft>
            </a:pPr>
            <a:r>
              <a:rPr lang="en-AU" sz="2000" b="1" kern="100" dirty="0">
                <a:solidFill>
                  <a:schemeClr val="accent1"/>
                </a:solidFill>
                <a:latin typeface="Calibri" panose="020F0502020204030204" pitchFamily="34" charset="0"/>
                <a:ea typeface="Calibri" panose="020F0502020204030204" pitchFamily="34" charset="0"/>
                <a:cs typeface="Times New Roman" panose="02020603050405020304" pitchFamily="18" charset="0"/>
              </a:rPr>
              <a:t>Round 1:</a:t>
            </a:r>
            <a:endParaRPr lang="en-US" sz="2000" b="1" kern="100" dirty="0">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r>
              <a:rPr lang="en-US" sz="2000" kern="100" dirty="0">
                <a:latin typeface="Calibri" panose="020F0502020204030204" pitchFamily="34" charset="0"/>
                <a:ea typeface="Calibri" panose="020F0502020204030204" pitchFamily="34" charset="0"/>
                <a:cs typeface="Times New Roman" panose="02020603050405020304" pitchFamily="18" charset="0"/>
              </a:rPr>
              <a:t>Feedback </a:t>
            </a:r>
            <a:r>
              <a:rPr lang="en-US" sz="2000" kern="100" dirty="0">
                <a:latin typeface="Calibri" panose="020F0502020204030204" pitchFamily="34" charset="0"/>
                <a:ea typeface="Calibri" panose="020F0502020204030204" pitchFamily="34" charset="0"/>
                <a:cs typeface="Times New Roman" panose="02020603050405020304" pitchFamily="18" charset="0"/>
                <a:sym typeface="Wingdings" panose="05000000000000000000" pitchFamily="2" charset="2"/>
              </a:rPr>
              <a:t> refinement of scope</a:t>
            </a:r>
          </a:p>
          <a:p>
            <a:pPr marL="742950" lvl="1" indent="-285750">
              <a:lnSpc>
                <a:spcPct val="107000"/>
              </a:lnSpc>
              <a:spcAft>
                <a:spcPts val="800"/>
              </a:spcAft>
              <a:buFont typeface="Arial" panose="020B0604020202020204" pitchFamily="34" charset="0"/>
              <a:buChar char="•"/>
            </a:pPr>
            <a:r>
              <a:rPr lang="en-US" sz="2000" i="1" kern="100" dirty="0">
                <a:latin typeface="Calibri" panose="020F0502020204030204" pitchFamily="34" charset="0"/>
                <a:ea typeface="Calibri" panose="020F0502020204030204" pitchFamily="34" charset="0"/>
                <a:cs typeface="Times New Roman" panose="02020603050405020304" pitchFamily="18" charset="0"/>
                <a:sym typeface="Wingdings" panose="05000000000000000000" pitchFamily="2" charset="2"/>
              </a:rPr>
              <a:t>“aims to cost implementation strategies”</a:t>
            </a:r>
          </a:p>
          <a:p>
            <a:pPr marL="742950" lvl="1" indent="-285750">
              <a:lnSpc>
                <a:spcPct val="107000"/>
              </a:lnSpc>
              <a:spcAft>
                <a:spcPts val="800"/>
              </a:spcAft>
              <a:buFont typeface="Arial" panose="020B0604020202020204" pitchFamily="34" charset="0"/>
              <a:buChar char="•"/>
            </a:pPr>
            <a:endParaRPr lang="en-US" sz="2000" i="1" kern="100" dirty="0">
              <a:latin typeface="Calibri" panose="020F0502020204030204" pitchFamily="34" charset="0"/>
              <a:ea typeface="Calibri" panose="020F0502020204030204" pitchFamily="34" charset="0"/>
              <a:cs typeface="Times New Roman" panose="02020603050405020304" pitchFamily="18" charset="0"/>
              <a:sym typeface="Wingdings" panose="05000000000000000000" pitchFamily="2" charset="2"/>
            </a:endParaRPr>
          </a:p>
          <a:p>
            <a:pPr>
              <a:lnSpc>
                <a:spcPct val="107000"/>
              </a:lnSpc>
              <a:spcAft>
                <a:spcPts val="800"/>
              </a:spcAft>
            </a:pPr>
            <a:r>
              <a:rPr lang="en-AU" sz="2000" b="1" kern="100" dirty="0">
                <a:solidFill>
                  <a:schemeClr val="accent1"/>
                </a:solidFill>
                <a:latin typeface="Calibri" panose="020F0502020204030204" pitchFamily="34" charset="0"/>
                <a:ea typeface="Calibri" panose="020F0502020204030204" pitchFamily="34" charset="0"/>
                <a:cs typeface="Times New Roman" panose="02020603050405020304" pitchFamily="18" charset="0"/>
              </a:rPr>
              <a:t>Round 2:</a:t>
            </a:r>
            <a:endParaRPr lang="en-US" sz="2000" b="1" kern="100" dirty="0">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r>
              <a:rPr lang="en-US" sz="2000" kern="100" dirty="0">
                <a:latin typeface="Calibri" panose="020F0502020204030204" pitchFamily="34" charset="0"/>
                <a:ea typeface="Calibri" panose="020F0502020204030204" pitchFamily="34" charset="0"/>
                <a:cs typeface="Times New Roman" panose="02020603050405020304" pitchFamily="18" charset="0"/>
              </a:rPr>
              <a:t>Assume users have implementation science knowledge</a:t>
            </a:r>
          </a:p>
          <a:p>
            <a:pPr marL="285750" indent="-285750">
              <a:lnSpc>
                <a:spcPct val="107000"/>
              </a:lnSpc>
              <a:spcAft>
                <a:spcPts val="800"/>
              </a:spcAft>
              <a:buFont typeface="Arial" panose="020B0604020202020204" pitchFamily="34" charset="0"/>
              <a:buChar char="•"/>
            </a:pPr>
            <a:r>
              <a:rPr lang="en-US" sz="2000" kern="100" dirty="0">
                <a:latin typeface="Calibri" panose="020F0502020204030204" pitchFamily="34" charset="0"/>
                <a:ea typeface="Calibri" panose="020F0502020204030204" pitchFamily="34" charset="0"/>
                <a:cs typeface="Times New Roman" panose="02020603050405020304" pitchFamily="18" charset="0"/>
              </a:rPr>
              <a:t>Use beyond digital health setting</a:t>
            </a:r>
          </a:p>
          <a:p>
            <a:pPr marL="285750" indent="-285750">
              <a:lnSpc>
                <a:spcPct val="107000"/>
              </a:lnSpc>
              <a:spcAft>
                <a:spcPts val="800"/>
              </a:spcAft>
              <a:buFont typeface="Arial" panose="020B0604020202020204" pitchFamily="34" charset="0"/>
              <a:buChar char="•"/>
            </a:pPr>
            <a:endParaRPr lang="en-US" sz="2000" kern="100" dirty="0">
              <a:latin typeface="Calibri" panose="020F0502020204030204" pitchFamily="34" charset="0"/>
              <a:ea typeface="Calibri" panose="020F0502020204030204" pitchFamily="34" charset="0"/>
              <a:cs typeface="Times New Roman" panose="02020603050405020304" pitchFamily="18" charset="0"/>
            </a:endParaRPr>
          </a:p>
        </p:txBody>
      </p:sp>
      <p:pic>
        <p:nvPicPr>
          <p:cNvPr id="5" name="Graphic 4" descr="Checkmark with solid fill">
            <a:extLst>
              <a:ext uri="{FF2B5EF4-FFF2-40B4-BE49-F238E27FC236}">
                <a16:creationId xmlns:a16="http://schemas.microsoft.com/office/drawing/2014/main" id="{F3BC26EE-E380-4922-2813-E659084EE17F}"/>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563096" y="1163555"/>
            <a:ext cx="504000" cy="504000"/>
          </a:xfrm>
          <a:prstGeom prst="rect">
            <a:avLst/>
          </a:prstGeom>
        </p:spPr>
      </p:pic>
      <p:sp>
        <p:nvSpPr>
          <p:cNvPr id="6" name="&quot;Not Allowed&quot; Symbol 5">
            <a:extLst>
              <a:ext uri="{FF2B5EF4-FFF2-40B4-BE49-F238E27FC236}">
                <a16:creationId xmlns:a16="http://schemas.microsoft.com/office/drawing/2014/main" id="{FDFA220C-F0D7-8E3D-1953-F29EA5989A44}"/>
              </a:ext>
            </a:extLst>
          </p:cNvPr>
          <p:cNvSpPr/>
          <p:nvPr/>
        </p:nvSpPr>
        <p:spPr>
          <a:xfrm>
            <a:off x="5446576" y="3407661"/>
            <a:ext cx="327600" cy="327600"/>
          </a:xfrm>
          <a:prstGeom prst="noSmoking">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AU">
              <a:solidFill>
                <a:schemeClr val="tx1"/>
              </a:solidFill>
            </a:endParaRPr>
          </a:p>
        </p:txBody>
      </p:sp>
      <p:sp>
        <p:nvSpPr>
          <p:cNvPr id="7" name="&quot;Not Allowed&quot; Symbol 6">
            <a:extLst>
              <a:ext uri="{FF2B5EF4-FFF2-40B4-BE49-F238E27FC236}">
                <a16:creationId xmlns:a16="http://schemas.microsoft.com/office/drawing/2014/main" id="{31B415D0-61B4-964D-BF68-AC938D60FACF}"/>
              </a:ext>
            </a:extLst>
          </p:cNvPr>
          <p:cNvSpPr/>
          <p:nvPr/>
        </p:nvSpPr>
        <p:spPr>
          <a:xfrm>
            <a:off x="7709016" y="3804897"/>
            <a:ext cx="327600" cy="327600"/>
          </a:xfrm>
          <a:prstGeom prst="noSmoking">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AU">
              <a:solidFill>
                <a:schemeClr val="tx1"/>
              </a:solidFill>
            </a:endParaRPr>
          </a:p>
        </p:txBody>
      </p:sp>
    </p:spTree>
    <p:extLst>
      <p:ext uri="{BB962C8B-B14F-4D97-AF65-F5344CB8AC3E}">
        <p14:creationId xmlns:p14="http://schemas.microsoft.com/office/powerpoint/2010/main" val="870691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0" end="0"/>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5"/>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6"/>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3" grpId="0" animBg="1"/>
      <p:bldP spid="6" grpId="0" animBg="1"/>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63D43F6-9C76-A234-D925-3731E7F38A18}"/>
              </a:ext>
            </a:extLst>
          </p:cNvPr>
          <p:cNvSpPr>
            <a:spLocks noGrp="1"/>
          </p:cNvSpPr>
          <p:nvPr>
            <p:ph type="sldNum" sz="quarter" idx="10"/>
          </p:nvPr>
        </p:nvSpPr>
        <p:spPr/>
        <p:txBody>
          <a:bodyPr/>
          <a:lstStyle/>
          <a:p>
            <a:fld id="{0094A9AB-6ED7-4B15-9F99-129FCC9845CD}" type="slidenum">
              <a:rPr lang="en-AU" smtClean="0"/>
              <a:t>17</a:t>
            </a:fld>
            <a:endParaRPr lang="en-AU"/>
          </a:p>
        </p:txBody>
      </p:sp>
      <p:sp>
        <p:nvSpPr>
          <p:cNvPr id="17" name="Oval 16">
            <a:extLst>
              <a:ext uri="{FF2B5EF4-FFF2-40B4-BE49-F238E27FC236}">
                <a16:creationId xmlns:a16="http://schemas.microsoft.com/office/drawing/2014/main" id="{001CA191-F921-B71F-0168-E746E87F3878}"/>
              </a:ext>
            </a:extLst>
          </p:cNvPr>
          <p:cNvSpPr/>
          <p:nvPr/>
        </p:nvSpPr>
        <p:spPr>
          <a:xfrm>
            <a:off x="3383148" y="2221160"/>
            <a:ext cx="2377708" cy="1234581"/>
          </a:xfrm>
          <a:prstGeom prst="ellipse">
            <a:avLst/>
          </a:prstGeom>
          <a:solidFill>
            <a:schemeClr val="accent1"/>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AU" sz="2400" dirty="0">
                <a:solidFill>
                  <a:schemeClr val="bg2"/>
                </a:solidFill>
              </a:rPr>
              <a:t>Cost-IS</a:t>
            </a:r>
          </a:p>
        </p:txBody>
      </p:sp>
      <p:sp>
        <p:nvSpPr>
          <p:cNvPr id="18" name="Rectangle 17">
            <a:extLst>
              <a:ext uri="{FF2B5EF4-FFF2-40B4-BE49-F238E27FC236}">
                <a16:creationId xmlns:a16="http://schemas.microsoft.com/office/drawing/2014/main" id="{AD7AEB59-7A3B-738B-8DCD-8D6342D06C7C}"/>
              </a:ext>
            </a:extLst>
          </p:cNvPr>
          <p:cNvSpPr/>
          <p:nvPr/>
        </p:nvSpPr>
        <p:spPr>
          <a:xfrm>
            <a:off x="1136298" y="889251"/>
            <a:ext cx="2377708" cy="1097205"/>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t"/>
          <a:lstStyle/>
          <a:p>
            <a:pPr algn="ctr"/>
            <a:r>
              <a:rPr lang="en-AU" sz="2000" dirty="0">
                <a:solidFill>
                  <a:sysClr val="windowText" lastClr="000000"/>
                </a:solidFill>
              </a:rPr>
              <a:t>Study 1: </a:t>
            </a:r>
          </a:p>
          <a:p>
            <a:pPr algn="ctr"/>
            <a:r>
              <a:rPr lang="en-AU" sz="2000" dirty="0">
                <a:solidFill>
                  <a:sysClr val="windowText" lastClr="000000"/>
                </a:solidFill>
              </a:rPr>
              <a:t>Systematic review</a:t>
            </a:r>
          </a:p>
        </p:txBody>
      </p:sp>
      <p:sp>
        <p:nvSpPr>
          <p:cNvPr id="19" name="Rectangle 18">
            <a:extLst>
              <a:ext uri="{FF2B5EF4-FFF2-40B4-BE49-F238E27FC236}">
                <a16:creationId xmlns:a16="http://schemas.microsoft.com/office/drawing/2014/main" id="{118288E4-4F5F-5061-802F-34C0D831CB31}"/>
              </a:ext>
            </a:extLst>
          </p:cNvPr>
          <p:cNvSpPr/>
          <p:nvPr/>
        </p:nvSpPr>
        <p:spPr>
          <a:xfrm>
            <a:off x="5676310" y="889732"/>
            <a:ext cx="2377708" cy="1097205"/>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t"/>
          <a:lstStyle/>
          <a:p>
            <a:pPr algn="ctr"/>
            <a:r>
              <a:rPr lang="en-AU" sz="2000" dirty="0">
                <a:solidFill>
                  <a:sysClr val="windowText" lastClr="000000"/>
                </a:solidFill>
                <a:ea typeface="Yu Mincho" panose="02020400000000000000" pitchFamily="18" charset="-128"/>
              </a:rPr>
              <a:t>Study 2: </a:t>
            </a:r>
          </a:p>
          <a:p>
            <a:pPr algn="ctr"/>
            <a:r>
              <a:rPr lang="en-AU" sz="2000" dirty="0">
                <a:solidFill>
                  <a:sysClr val="windowText" lastClr="000000"/>
                </a:solidFill>
                <a:ea typeface="Yu Mincho" panose="02020400000000000000" pitchFamily="18" charset="-128"/>
              </a:rPr>
              <a:t>Interviews</a:t>
            </a:r>
            <a:endParaRPr lang="en-AU" sz="2000" dirty="0">
              <a:solidFill>
                <a:sysClr val="windowText" lastClr="000000"/>
              </a:solidFill>
            </a:endParaRPr>
          </a:p>
        </p:txBody>
      </p:sp>
      <p:sp>
        <p:nvSpPr>
          <p:cNvPr id="20" name="Rectangle 19">
            <a:extLst>
              <a:ext uri="{FF2B5EF4-FFF2-40B4-BE49-F238E27FC236}">
                <a16:creationId xmlns:a16="http://schemas.microsoft.com/office/drawing/2014/main" id="{1779D2CE-E45A-730B-EF15-06A8720559EE}"/>
              </a:ext>
            </a:extLst>
          </p:cNvPr>
          <p:cNvSpPr/>
          <p:nvPr/>
        </p:nvSpPr>
        <p:spPr>
          <a:xfrm>
            <a:off x="1136298" y="3839355"/>
            <a:ext cx="2377708" cy="1096628"/>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b"/>
          <a:lstStyle/>
          <a:p>
            <a:pPr algn="ctr"/>
            <a:r>
              <a:rPr lang="en-AU" sz="2000" dirty="0">
                <a:solidFill>
                  <a:sysClr val="windowText" lastClr="000000"/>
                </a:solidFill>
                <a:ea typeface="Yu Mincho" panose="02020400000000000000" pitchFamily="18" charset="-128"/>
              </a:rPr>
              <a:t>Study 3: </a:t>
            </a:r>
          </a:p>
          <a:p>
            <a:pPr algn="ctr"/>
            <a:r>
              <a:rPr lang="en-AU" sz="2000" dirty="0">
                <a:solidFill>
                  <a:sysClr val="windowText" lastClr="000000"/>
                </a:solidFill>
                <a:ea typeface="Yu Mincho" panose="02020400000000000000" pitchFamily="18" charset="-128"/>
              </a:rPr>
              <a:t>Modified e-Delphi</a:t>
            </a:r>
            <a:endParaRPr lang="en-AU" sz="2000" dirty="0">
              <a:solidFill>
                <a:sysClr val="windowText" lastClr="000000"/>
              </a:solidFill>
            </a:endParaRPr>
          </a:p>
        </p:txBody>
      </p:sp>
      <p:cxnSp>
        <p:nvCxnSpPr>
          <p:cNvPr id="22" name="Straight Arrow Connector 21">
            <a:extLst>
              <a:ext uri="{FF2B5EF4-FFF2-40B4-BE49-F238E27FC236}">
                <a16:creationId xmlns:a16="http://schemas.microsoft.com/office/drawing/2014/main" id="{36D4F362-BE0F-77FE-0221-8934431C0260}"/>
              </a:ext>
            </a:extLst>
          </p:cNvPr>
          <p:cNvCxnSpPr>
            <a:cxnSpLocks/>
            <a:stCxn id="27" idx="2"/>
            <a:endCxn id="17" idx="1"/>
          </p:cNvCxnSpPr>
          <p:nvPr/>
        </p:nvCxnSpPr>
        <p:spPr>
          <a:xfrm>
            <a:off x="2317351" y="2216011"/>
            <a:ext cx="1414004" cy="18594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1659B50-F5DE-FADA-FE4F-E501F92990AA}"/>
              </a:ext>
            </a:extLst>
          </p:cNvPr>
          <p:cNvCxnSpPr>
            <a:cxnSpLocks/>
            <a:stCxn id="28" idx="2"/>
            <a:endCxn id="17" idx="7"/>
          </p:cNvCxnSpPr>
          <p:nvPr/>
        </p:nvCxnSpPr>
        <p:spPr>
          <a:xfrm flipH="1">
            <a:off x="5412649" y="2216011"/>
            <a:ext cx="1444714" cy="18594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3CA9144-D01E-8EDD-6B77-6DC2694FF20F}"/>
              </a:ext>
            </a:extLst>
          </p:cNvPr>
          <p:cNvCxnSpPr>
            <a:cxnSpLocks/>
            <a:stCxn id="17" idx="3"/>
            <a:endCxn id="29" idx="0"/>
          </p:cNvCxnSpPr>
          <p:nvPr/>
        </p:nvCxnSpPr>
        <p:spPr>
          <a:xfrm flipH="1">
            <a:off x="2317351" y="3274941"/>
            <a:ext cx="1414004" cy="34291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D32D2705-5554-6826-8BB2-4F0BE7C5D51E}"/>
              </a:ext>
            </a:extLst>
          </p:cNvPr>
          <p:cNvCxnSpPr>
            <a:cxnSpLocks/>
            <a:stCxn id="17" idx="5"/>
            <a:endCxn id="30" idx="0"/>
          </p:cNvCxnSpPr>
          <p:nvPr/>
        </p:nvCxnSpPr>
        <p:spPr>
          <a:xfrm>
            <a:off x="5412649" y="3274941"/>
            <a:ext cx="1444714" cy="34909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8E2DE51D-30C3-0D29-00B2-F2E754A9206E}"/>
              </a:ext>
            </a:extLst>
          </p:cNvPr>
          <p:cNvCxnSpPr>
            <a:cxnSpLocks/>
          </p:cNvCxnSpPr>
          <p:nvPr/>
        </p:nvCxnSpPr>
        <p:spPr>
          <a:xfrm flipV="1">
            <a:off x="2753729" y="3264305"/>
            <a:ext cx="542924" cy="14092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8B48A949-1C25-BC5B-56BF-C084C2B280C6}"/>
              </a:ext>
            </a:extLst>
          </p:cNvPr>
          <p:cNvSpPr/>
          <p:nvPr/>
        </p:nvSpPr>
        <p:spPr>
          <a:xfrm>
            <a:off x="1213698" y="1568011"/>
            <a:ext cx="2207306" cy="648000"/>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ysClr val="windowText" lastClr="000000"/>
                </a:solidFill>
              </a:rPr>
              <a:t>identify current practice/ methodology</a:t>
            </a:r>
            <a:endParaRPr lang="en-AU" sz="1400" b="1" dirty="0">
              <a:solidFill>
                <a:sysClr val="windowText" lastClr="000000"/>
              </a:solidFill>
            </a:endParaRPr>
          </a:p>
        </p:txBody>
      </p:sp>
      <p:sp>
        <p:nvSpPr>
          <p:cNvPr id="28" name="Rectangle 27">
            <a:extLst>
              <a:ext uri="{FF2B5EF4-FFF2-40B4-BE49-F238E27FC236}">
                <a16:creationId xmlns:a16="http://schemas.microsoft.com/office/drawing/2014/main" id="{C54B4EBC-08C1-911C-E054-8CD0C79DF8EB}"/>
              </a:ext>
            </a:extLst>
          </p:cNvPr>
          <p:cNvSpPr/>
          <p:nvPr/>
        </p:nvSpPr>
        <p:spPr>
          <a:xfrm>
            <a:off x="5753710" y="1568011"/>
            <a:ext cx="2207306" cy="648000"/>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ysClr val="windowText" lastClr="000000"/>
                </a:solidFill>
              </a:rPr>
              <a:t>understand stakeholders wants and needs</a:t>
            </a:r>
            <a:endParaRPr lang="en-AU" sz="1400" b="1" dirty="0">
              <a:solidFill>
                <a:sysClr val="windowText" lastClr="000000"/>
              </a:solidFill>
            </a:endParaRPr>
          </a:p>
        </p:txBody>
      </p:sp>
      <p:sp>
        <p:nvSpPr>
          <p:cNvPr id="29" name="Rectangle 28">
            <a:extLst>
              <a:ext uri="{FF2B5EF4-FFF2-40B4-BE49-F238E27FC236}">
                <a16:creationId xmlns:a16="http://schemas.microsoft.com/office/drawing/2014/main" id="{4194863A-C3CF-BA07-7681-1DB834C0D213}"/>
              </a:ext>
            </a:extLst>
          </p:cNvPr>
          <p:cNvSpPr/>
          <p:nvPr/>
        </p:nvSpPr>
        <p:spPr>
          <a:xfrm>
            <a:off x="1213698" y="3617858"/>
            <a:ext cx="2207306" cy="648000"/>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ysClr val="windowText" lastClr="000000"/>
                </a:solidFill>
              </a:rPr>
              <a:t>confirm stakeholders’ wants and needs are addressed</a:t>
            </a:r>
            <a:endParaRPr lang="en-AU" sz="1400" b="1" dirty="0">
              <a:solidFill>
                <a:sysClr val="windowText" lastClr="000000"/>
              </a:solidFill>
            </a:endParaRPr>
          </a:p>
        </p:txBody>
      </p:sp>
      <p:graphicFrame>
        <p:nvGraphicFramePr>
          <p:cNvPr id="4" name="Diagram 3">
            <a:extLst>
              <a:ext uri="{FF2B5EF4-FFF2-40B4-BE49-F238E27FC236}">
                <a16:creationId xmlns:a16="http://schemas.microsoft.com/office/drawing/2014/main" id="{34DC4AF4-3E62-B022-6B17-DB618DD66B46}"/>
              </a:ext>
            </a:extLst>
          </p:cNvPr>
          <p:cNvGraphicFramePr/>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a:extLst>
              <a:ext uri="{FF2B5EF4-FFF2-40B4-BE49-F238E27FC236}">
                <a16:creationId xmlns:a16="http://schemas.microsoft.com/office/drawing/2014/main" id="{0CAF3E17-542C-9901-E461-0ABC6BF935F4}"/>
              </a:ext>
            </a:extLst>
          </p:cNvPr>
          <p:cNvSpPr txBox="1"/>
          <p:nvPr/>
        </p:nvSpPr>
        <p:spPr>
          <a:xfrm>
            <a:off x="551207" y="1142255"/>
            <a:ext cx="8041585" cy="2858475"/>
          </a:xfrm>
          <a:prstGeom prst="rect">
            <a:avLst/>
          </a:prstGeom>
          <a:solidFill>
            <a:schemeClr val="bg2"/>
          </a:solidFill>
          <a:ln>
            <a:solidFill>
              <a:schemeClr val="tx1"/>
            </a:solidFill>
          </a:ln>
        </p:spPr>
        <p:txBody>
          <a:bodyPr wrap="square">
            <a:spAutoFit/>
          </a:bodyPr>
          <a:lstStyle/>
          <a:p>
            <a:pPr marL="285750" indent="-285750">
              <a:lnSpc>
                <a:spcPct val="107000"/>
              </a:lnSpc>
              <a:spcAft>
                <a:spcPts val="800"/>
              </a:spcAft>
              <a:buFont typeface="Arial" panose="020B0604020202020204" pitchFamily="34" charset="0"/>
              <a:buChar char="•"/>
            </a:pPr>
            <a:r>
              <a:rPr lang="en-US" sz="2200" kern="100" dirty="0">
                <a:latin typeface="Calibri" panose="020F0502020204030204" pitchFamily="34" charset="0"/>
                <a:ea typeface="Calibri" panose="020F0502020204030204" pitchFamily="34" charset="0"/>
                <a:cs typeface="Times New Roman" panose="02020603050405020304" pitchFamily="18" charset="0"/>
              </a:rPr>
              <a:t>Cost-IS is a </a:t>
            </a:r>
            <a:r>
              <a:rPr lang="en-US" sz="2200" b="1" kern="100" dirty="0">
                <a:solidFill>
                  <a:schemeClr val="accent1"/>
                </a:solidFill>
                <a:latin typeface="Calibri" panose="020F0502020204030204" pitchFamily="34" charset="0"/>
                <a:ea typeface="Calibri" panose="020F0502020204030204" pitchFamily="34" charset="0"/>
                <a:cs typeface="Times New Roman" panose="02020603050405020304" pitchFamily="18" charset="0"/>
              </a:rPr>
              <a:t>flexible instrument</a:t>
            </a:r>
            <a:r>
              <a:rPr lang="en-US" sz="2200" kern="100" dirty="0">
                <a:latin typeface="Calibri" panose="020F0502020204030204" pitchFamily="34" charset="0"/>
                <a:ea typeface="Calibri" panose="020F0502020204030204" pitchFamily="34" charset="0"/>
                <a:cs typeface="Times New Roman" panose="02020603050405020304" pitchFamily="18" charset="0"/>
              </a:rPr>
              <a:t> that can be </a:t>
            </a:r>
            <a:r>
              <a:rPr lang="en-US" sz="2200" b="1" kern="100" dirty="0">
                <a:solidFill>
                  <a:schemeClr val="accent1"/>
                </a:solidFill>
                <a:latin typeface="Calibri" panose="020F0502020204030204" pitchFamily="34" charset="0"/>
                <a:ea typeface="Calibri" panose="020F0502020204030204" pitchFamily="34" charset="0"/>
                <a:cs typeface="Times New Roman" panose="02020603050405020304" pitchFamily="18" charset="0"/>
              </a:rPr>
              <a:t>tailored to </a:t>
            </a:r>
            <a:r>
              <a:rPr lang="en-US" sz="2200" kern="100" dirty="0">
                <a:latin typeface="Calibri" panose="020F0502020204030204" pitchFamily="34" charset="0"/>
                <a:ea typeface="Calibri" panose="020F0502020204030204" pitchFamily="34" charset="0"/>
                <a:cs typeface="Times New Roman" panose="02020603050405020304" pitchFamily="18" charset="0"/>
              </a:rPr>
              <a:t>meet the requirements of a </a:t>
            </a:r>
            <a:r>
              <a:rPr lang="en-US" sz="2200" b="1" kern="100" dirty="0">
                <a:solidFill>
                  <a:schemeClr val="accent1"/>
                </a:solidFill>
                <a:latin typeface="Calibri" panose="020F0502020204030204" pitchFamily="34" charset="0"/>
                <a:ea typeface="Calibri" panose="020F0502020204030204" pitchFamily="34" charset="0"/>
                <a:cs typeface="Times New Roman" panose="02020603050405020304" pitchFamily="18" charset="0"/>
              </a:rPr>
              <a:t>range of implementation projects</a:t>
            </a:r>
            <a:r>
              <a:rPr lang="en-US" sz="2200" kern="100" dirty="0">
                <a:latin typeface="Calibri" panose="020F0502020204030204" pitchFamily="34" charset="0"/>
                <a:ea typeface="Calibri" panose="020F0502020204030204" pitchFamily="34" charset="0"/>
                <a:cs typeface="Times New Roman" panose="02020603050405020304" pitchFamily="18" charset="0"/>
              </a:rPr>
              <a:t>. </a:t>
            </a:r>
          </a:p>
          <a:p>
            <a:pPr marL="742950" lvl="1" indent="-285750">
              <a:buFont typeface="Arial" panose="020B0604020202020204" pitchFamily="34" charset="0"/>
              <a:buChar char="•"/>
            </a:pPr>
            <a:r>
              <a:rPr lang="en-AU" b="1" kern="100" dirty="0">
                <a:latin typeface="Calibri" panose="020F0502020204030204" pitchFamily="34" charset="0"/>
                <a:ea typeface="Calibri" panose="020F0502020204030204" pitchFamily="34" charset="0"/>
                <a:cs typeface="Times New Roman" panose="02020603050405020304" pitchFamily="18" charset="0"/>
              </a:rPr>
              <a:t>Length:</a:t>
            </a:r>
            <a:r>
              <a:rPr lang="en-AU" kern="100" dirty="0">
                <a:latin typeface="Calibri" panose="020F0502020204030204" pitchFamily="34" charset="0"/>
                <a:ea typeface="Calibri" panose="020F0502020204030204" pitchFamily="34" charset="0"/>
                <a:cs typeface="Times New Roman" panose="02020603050405020304" pitchFamily="18" charset="0"/>
              </a:rPr>
              <a:t> 1-4 year projects, between 2019 and 2023</a:t>
            </a:r>
          </a:p>
          <a:p>
            <a:pPr marL="742950" lvl="1" indent="-285750">
              <a:buFont typeface="Arial" panose="020B0604020202020204" pitchFamily="34" charset="0"/>
              <a:buChar char="•"/>
            </a:pPr>
            <a:r>
              <a:rPr lang="en-AU" b="1" kern="100" dirty="0">
                <a:latin typeface="Calibri" panose="020F0502020204030204" pitchFamily="34" charset="0"/>
                <a:ea typeface="Calibri" panose="020F0502020204030204" pitchFamily="34" charset="0"/>
                <a:cs typeface="Times New Roman" panose="02020603050405020304" pitchFamily="18" charset="0"/>
              </a:rPr>
              <a:t>Location:</a:t>
            </a:r>
            <a:r>
              <a:rPr lang="en-AU" kern="100" dirty="0">
                <a:latin typeface="Calibri" panose="020F0502020204030204" pitchFamily="34" charset="0"/>
                <a:ea typeface="Calibri" panose="020F0502020204030204" pitchFamily="34" charset="0"/>
                <a:cs typeface="Times New Roman" panose="02020603050405020304" pitchFamily="18" charset="0"/>
              </a:rPr>
              <a:t> Qld, Australia</a:t>
            </a:r>
          </a:p>
          <a:p>
            <a:pPr marL="742950" lvl="1" indent="-285750">
              <a:buFont typeface="Arial" panose="020B0604020202020204" pitchFamily="34" charset="0"/>
              <a:buChar char="•"/>
            </a:pPr>
            <a:r>
              <a:rPr lang="en-US" b="1" kern="100" dirty="0">
                <a:latin typeface="Calibri" panose="020F0502020204030204" pitchFamily="34" charset="0"/>
                <a:ea typeface="Calibri" panose="020F0502020204030204" pitchFamily="34" charset="0"/>
                <a:cs typeface="Times New Roman" panose="02020603050405020304" pitchFamily="18" charset="0"/>
              </a:rPr>
              <a:t>Sites:</a:t>
            </a:r>
          </a:p>
          <a:p>
            <a:pPr marL="1200150" lvl="2" indent="-285750">
              <a:buFont typeface="Arial" panose="020B0604020202020204" pitchFamily="34" charset="0"/>
              <a:buChar char="•"/>
            </a:pPr>
            <a:r>
              <a:rPr lang="en-US" kern="100" dirty="0">
                <a:latin typeface="Calibri" panose="020F0502020204030204" pitchFamily="34" charset="0"/>
                <a:ea typeface="Calibri" panose="020F0502020204030204" pitchFamily="34" charset="0"/>
                <a:cs typeface="Times New Roman" panose="02020603050405020304" pitchFamily="18" charset="0"/>
              </a:rPr>
              <a:t>11x Residential aged care homes</a:t>
            </a:r>
          </a:p>
          <a:p>
            <a:pPr marL="1200150" lvl="2" indent="-285750">
              <a:buFont typeface="Arial" panose="020B0604020202020204" pitchFamily="34" charset="0"/>
              <a:buChar char="•"/>
            </a:pPr>
            <a:r>
              <a:rPr lang="en-US" kern="100" dirty="0">
                <a:latin typeface="Calibri" panose="020F0502020204030204" pitchFamily="34" charset="0"/>
                <a:ea typeface="Calibri" panose="020F0502020204030204" pitchFamily="34" charset="0"/>
                <a:cs typeface="Times New Roman" panose="02020603050405020304" pitchFamily="18" charset="0"/>
              </a:rPr>
              <a:t>3x hospitals</a:t>
            </a:r>
          </a:p>
          <a:p>
            <a:pPr marL="1200150" lvl="2" indent="-285750">
              <a:buFont typeface="Arial" panose="020B0604020202020204" pitchFamily="34" charset="0"/>
              <a:buChar char="•"/>
            </a:pPr>
            <a:r>
              <a:rPr lang="en-US" kern="100" dirty="0">
                <a:latin typeface="Calibri" panose="020F0502020204030204" pitchFamily="34" charset="0"/>
                <a:ea typeface="Calibri" panose="020F0502020204030204" pitchFamily="34" charset="0"/>
                <a:cs typeface="Times New Roman" panose="02020603050405020304" pitchFamily="18" charset="0"/>
              </a:rPr>
              <a:t>3x wards in a hospital</a:t>
            </a:r>
          </a:p>
          <a:p>
            <a:pPr marL="742950" lvl="1" indent="-285750">
              <a:buFont typeface="Arial" panose="020B0604020202020204" pitchFamily="34" charset="0"/>
              <a:buChar char="•"/>
            </a:pPr>
            <a:r>
              <a:rPr lang="en-US" b="1" kern="100" dirty="0">
                <a:latin typeface="Calibri" panose="020F0502020204030204" pitchFamily="34" charset="0"/>
                <a:ea typeface="Calibri" panose="020F0502020204030204" pitchFamily="34" charset="0"/>
                <a:cs typeface="Times New Roman" panose="02020603050405020304" pitchFamily="18" charset="0"/>
              </a:rPr>
              <a:t>Digital health: n=1</a:t>
            </a:r>
          </a:p>
        </p:txBody>
      </p:sp>
      <p:sp>
        <p:nvSpPr>
          <p:cNvPr id="21" name="Rectangle 20">
            <a:extLst>
              <a:ext uri="{FF2B5EF4-FFF2-40B4-BE49-F238E27FC236}">
                <a16:creationId xmlns:a16="http://schemas.microsoft.com/office/drawing/2014/main" id="{752736BB-DCA9-730E-B1D0-AA93B5FE8C7B}"/>
              </a:ext>
            </a:extLst>
          </p:cNvPr>
          <p:cNvSpPr/>
          <p:nvPr/>
        </p:nvSpPr>
        <p:spPr>
          <a:xfrm>
            <a:off x="5676310" y="3840893"/>
            <a:ext cx="2377708" cy="1096628"/>
          </a:xfrm>
          <a:prstGeom prst="rect">
            <a:avLst/>
          </a:prstGeom>
          <a:solidFill>
            <a:schemeClr val="bg2"/>
          </a:solidFill>
          <a:ln>
            <a:solidFill>
              <a:schemeClr val="tx1"/>
            </a:solidFill>
          </a:ln>
        </p:spPr>
        <p:style>
          <a:lnRef idx="2">
            <a:schemeClr val="dk1"/>
          </a:lnRef>
          <a:fillRef idx="1">
            <a:schemeClr val="lt1"/>
          </a:fillRef>
          <a:effectRef idx="0">
            <a:schemeClr val="dk1"/>
          </a:effectRef>
          <a:fontRef idx="minor">
            <a:schemeClr val="dk1"/>
          </a:fontRef>
        </p:style>
        <p:txBody>
          <a:bodyPr rtlCol="0" anchor="b"/>
          <a:lstStyle/>
          <a:p>
            <a:pPr algn="ctr"/>
            <a:r>
              <a:rPr lang="en-AU" sz="2000" dirty="0">
                <a:solidFill>
                  <a:schemeClr val="tx1"/>
                </a:solidFill>
                <a:ea typeface="Yu Mincho" panose="02020400000000000000" pitchFamily="18" charset="-128"/>
              </a:rPr>
              <a:t>Study 4: </a:t>
            </a:r>
          </a:p>
          <a:p>
            <a:pPr algn="ctr"/>
            <a:r>
              <a:rPr lang="en-AU" sz="2000" dirty="0">
                <a:solidFill>
                  <a:schemeClr val="tx1"/>
                </a:solidFill>
                <a:ea typeface="Yu Mincho" panose="02020400000000000000" pitchFamily="18" charset="-128"/>
              </a:rPr>
              <a:t>Collective case study</a:t>
            </a:r>
            <a:endParaRPr lang="en-AU" sz="2000" dirty="0">
              <a:solidFill>
                <a:schemeClr val="tx1"/>
              </a:solidFill>
            </a:endParaRPr>
          </a:p>
        </p:txBody>
      </p:sp>
      <p:sp>
        <p:nvSpPr>
          <p:cNvPr id="30" name="Rectangle 29">
            <a:extLst>
              <a:ext uri="{FF2B5EF4-FFF2-40B4-BE49-F238E27FC236}">
                <a16:creationId xmlns:a16="http://schemas.microsoft.com/office/drawing/2014/main" id="{2FA1C0F1-EB85-3281-6978-7E162648698E}"/>
              </a:ext>
            </a:extLst>
          </p:cNvPr>
          <p:cNvSpPr/>
          <p:nvPr/>
        </p:nvSpPr>
        <p:spPr>
          <a:xfrm>
            <a:off x="5753710" y="3624039"/>
            <a:ext cx="2207306" cy="648000"/>
          </a:xfrm>
          <a:prstGeom prst="rect">
            <a:avLst/>
          </a:prstGeom>
          <a:solidFill>
            <a:schemeClr val="accent2"/>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chemeClr val="tx1"/>
                </a:solidFill>
              </a:rPr>
              <a:t>preliminarily validation of tool</a:t>
            </a:r>
            <a:endParaRPr lang="en-AU" sz="1400" b="1" dirty="0">
              <a:solidFill>
                <a:schemeClr val="tx1"/>
              </a:solidFill>
            </a:endParaRPr>
          </a:p>
        </p:txBody>
      </p:sp>
      <p:sp>
        <p:nvSpPr>
          <p:cNvPr id="5" name="Rectangle 4" descr="Questionnaire">
            <a:extLst>
              <a:ext uri="{FF2B5EF4-FFF2-40B4-BE49-F238E27FC236}">
                <a16:creationId xmlns:a16="http://schemas.microsoft.com/office/drawing/2014/main" id="{C070800A-A98F-F4A4-3626-7CA96955D8B8}"/>
              </a:ext>
            </a:extLst>
          </p:cNvPr>
          <p:cNvSpPr/>
          <p:nvPr/>
        </p:nvSpPr>
        <p:spPr>
          <a:xfrm>
            <a:off x="6564849" y="2928027"/>
            <a:ext cx="463723" cy="477199"/>
          </a:xfrm>
          <a:prstGeom prst="rect">
            <a:avLst/>
          </a:prstGeom>
          <a: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txBody>
          <a:bodyPr/>
          <a:lstStyle/>
          <a:p>
            <a:endParaRPr lang="en-AU"/>
          </a:p>
        </p:txBody>
      </p:sp>
      <p:sp>
        <p:nvSpPr>
          <p:cNvPr id="6" name="TextBox 5">
            <a:extLst>
              <a:ext uri="{FF2B5EF4-FFF2-40B4-BE49-F238E27FC236}">
                <a16:creationId xmlns:a16="http://schemas.microsoft.com/office/drawing/2014/main" id="{6A56A447-8E58-981B-4C30-88750F106D71}"/>
              </a:ext>
            </a:extLst>
          </p:cNvPr>
          <p:cNvSpPr txBox="1"/>
          <p:nvPr/>
        </p:nvSpPr>
        <p:spPr>
          <a:xfrm>
            <a:off x="6491092" y="3313032"/>
            <a:ext cx="611236" cy="369332"/>
          </a:xfrm>
          <a:prstGeom prst="rect">
            <a:avLst/>
          </a:prstGeom>
          <a:noFill/>
        </p:spPr>
        <p:txBody>
          <a:bodyPr wrap="square" rtlCol="0">
            <a:spAutoFit/>
          </a:bodyPr>
          <a:lstStyle/>
          <a:p>
            <a:r>
              <a:rPr lang="en-AU" dirty="0"/>
              <a:t>n= 3</a:t>
            </a:r>
          </a:p>
        </p:txBody>
      </p:sp>
    </p:spTree>
    <p:extLst>
      <p:ext uri="{BB962C8B-B14F-4D97-AF65-F5344CB8AC3E}">
        <p14:creationId xmlns:p14="http://schemas.microsoft.com/office/powerpoint/2010/main" val="512387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Free Vector | Warning under construction yellow striped signal tapes  realistic composition against white background vector illustration">
            <a:extLst>
              <a:ext uri="{FF2B5EF4-FFF2-40B4-BE49-F238E27FC236}">
                <a16:creationId xmlns:a16="http://schemas.microsoft.com/office/drawing/2014/main" id="{3AFB93B4-ECBD-7A2A-4293-333DB459F77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7414"/>
          <a:stretch/>
        </p:blipFill>
        <p:spPr bwMode="auto">
          <a:xfrm>
            <a:off x="394447" y="1174365"/>
            <a:ext cx="8155133" cy="3033031"/>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263D43F6-9C76-A234-D925-3731E7F38A18}"/>
              </a:ext>
            </a:extLst>
          </p:cNvPr>
          <p:cNvSpPr>
            <a:spLocks noGrp="1"/>
          </p:cNvSpPr>
          <p:nvPr>
            <p:ph type="sldNum" sz="quarter" idx="10"/>
          </p:nvPr>
        </p:nvSpPr>
        <p:spPr/>
        <p:txBody>
          <a:bodyPr/>
          <a:lstStyle/>
          <a:p>
            <a:fld id="{0094A9AB-6ED7-4B15-9F99-129FCC9845CD}" type="slidenum">
              <a:rPr lang="en-AU" smtClean="0"/>
              <a:t>18</a:t>
            </a:fld>
            <a:endParaRPr lang="en-AU"/>
          </a:p>
        </p:txBody>
      </p:sp>
      <p:sp>
        <p:nvSpPr>
          <p:cNvPr id="18" name="Rectangle 17">
            <a:extLst>
              <a:ext uri="{FF2B5EF4-FFF2-40B4-BE49-F238E27FC236}">
                <a16:creationId xmlns:a16="http://schemas.microsoft.com/office/drawing/2014/main" id="{AD7AEB59-7A3B-738B-8DCD-8D6342D06C7C}"/>
              </a:ext>
            </a:extLst>
          </p:cNvPr>
          <p:cNvSpPr/>
          <p:nvPr/>
        </p:nvSpPr>
        <p:spPr>
          <a:xfrm>
            <a:off x="1136298" y="889251"/>
            <a:ext cx="2377708" cy="1097205"/>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t"/>
          <a:lstStyle/>
          <a:p>
            <a:pPr algn="ctr"/>
            <a:r>
              <a:rPr lang="en-AU" sz="2000" dirty="0">
                <a:solidFill>
                  <a:sysClr val="windowText" lastClr="000000"/>
                </a:solidFill>
              </a:rPr>
              <a:t>Study 1: </a:t>
            </a:r>
          </a:p>
          <a:p>
            <a:pPr algn="ctr"/>
            <a:r>
              <a:rPr lang="en-AU" sz="2000" dirty="0">
                <a:solidFill>
                  <a:sysClr val="windowText" lastClr="000000"/>
                </a:solidFill>
              </a:rPr>
              <a:t>Systematic review</a:t>
            </a:r>
          </a:p>
        </p:txBody>
      </p:sp>
      <p:sp>
        <p:nvSpPr>
          <p:cNvPr id="19" name="Rectangle 18">
            <a:extLst>
              <a:ext uri="{FF2B5EF4-FFF2-40B4-BE49-F238E27FC236}">
                <a16:creationId xmlns:a16="http://schemas.microsoft.com/office/drawing/2014/main" id="{118288E4-4F5F-5061-802F-34C0D831CB31}"/>
              </a:ext>
            </a:extLst>
          </p:cNvPr>
          <p:cNvSpPr/>
          <p:nvPr/>
        </p:nvSpPr>
        <p:spPr>
          <a:xfrm>
            <a:off x="5676310" y="889732"/>
            <a:ext cx="2377708" cy="1097205"/>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t"/>
          <a:lstStyle/>
          <a:p>
            <a:pPr algn="ctr"/>
            <a:r>
              <a:rPr lang="en-AU" sz="2000" dirty="0">
                <a:solidFill>
                  <a:sysClr val="windowText" lastClr="000000"/>
                </a:solidFill>
                <a:ea typeface="Yu Mincho" panose="02020400000000000000" pitchFamily="18" charset="-128"/>
              </a:rPr>
              <a:t>Study 2: </a:t>
            </a:r>
          </a:p>
          <a:p>
            <a:pPr algn="ctr"/>
            <a:r>
              <a:rPr lang="en-AU" sz="2000" dirty="0">
                <a:solidFill>
                  <a:sysClr val="windowText" lastClr="000000"/>
                </a:solidFill>
                <a:ea typeface="Yu Mincho" panose="02020400000000000000" pitchFamily="18" charset="-128"/>
              </a:rPr>
              <a:t>Interviews</a:t>
            </a:r>
            <a:endParaRPr lang="en-AU" sz="2000" dirty="0">
              <a:solidFill>
                <a:sysClr val="windowText" lastClr="000000"/>
              </a:solidFill>
            </a:endParaRPr>
          </a:p>
        </p:txBody>
      </p:sp>
      <p:sp>
        <p:nvSpPr>
          <p:cNvPr id="20" name="Rectangle 19">
            <a:extLst>
              <a:ext uri="{FF2B5EF4-FFF2-40B4-BE49-F238E27FC236}">
                <a16:creationId xmlns:a16="http://schemas.microsoft.com/office/drawing/2014/main" id="{1779D2CE-E45A-730B-EF15-06A8720559EE}"/>
              </a:ext>
            </a:extLst>
          </p:cNvPr>
          <p:cNvSpPr/>
          <p:nvPr/>
        </p:nvSpPr>
        <p:spPr>
          <a:xfrm>
            <a:off x="1136298" y="3839355"/>
            <a:ext cx="2377708" cy="1096628"/>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b"/>
          <a:lstStyle/>
          <a:p>
            <a:pPr algn="ctr"/>
            <a:r>
              <a:rPr lang="en-AU" sz="2000" dirty="0">
                <a:solidFill>
                  <a:sysClr val="windowText" lastClr="000000"/>
                </a:solidFill>
                <a:ea typeface="Yu Mincho" panose="02020400000000000000" pitchFamily="18" charset="-128"/>
              </a:rPr>
              <a:t>Study 3: </a:t>
            </a:r>
          </a:p>
          <a:p>
            <a:pPr algn="ctr"/>
            <a:r>
              <a:rPr lang="en-AU" sz="2000" dirty="0">
                <a:solidFill>
                  <a:sysClr val="windowText" lastClr="000000"/>
                </a:solidFill>
                <a:ea typeface="Yu Mincho" panose="02020400000000000000" pitchFamily="18" charset="-128"/>
              </a:rPr>
              <a:t>Modified e-Delphi</a:t>
            </a:r>
            <a:endParaRPr lang="en-AU" sz="2000" dirty="0">
              <a:solidFill>
                <a:sysClr val="windowText" lastClr="000000"/>
              </a:solidFill>
            </a:endParaRPr>
          </a:p>
        </p:txBody>
      </p:sp>
      <p:sp>
        <p:nvSpPr>
          <p:cNvPr id="21" name="Rectangle 20">
            <a:extLst>
              <a:ext uri="{FF2B5EF4-FFF2-40B4-BE49-F238E27FC236}">
                <a16:creationId xmlns:a16="http://schemas.microsoft.com/office/drawing/2014/main" id="{752736BB-DCA9-730E-B1D0-AA93B5FE8C7B}"/>
              </a:ext>
            </a:extLst>
          </p:cNvPr>
          <p:cNvSpPr/>
          <p:nvPr/>
        </p:nvSpPr>
        <p:spPr>
          <a:xfrm>
            <a:off x="5676310" y="3840893"/>
            <a:ext cx="2377708" cy="1096628"/>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b"/>
          <a:lstStyle/>
          <a:p>
            <a:pPr algn="ctr"/>
            <a:r>
              <a:rPr lang="en-AU" sz="2000" dirty="0">
                <a:solidFill>
                  <a:sysClr val="windowText" lastClr="000000"/>
                </a:solidFill>
                <a:ea typeface="Yu Mincho" panose="02020400000000000000" pitchFamily="18" charset="-128"/>
              </a:rPr>
              <a:t>Study 4: </a:t>
            </a:r>
          </a:p>
          <a:p>
            <a:pPr algn="ctr"/>
            <a:r>
              <a:rPr lang="en-AU" sz="2000" dirty="0">
                <a:solidFill>
                  <a:sysClr val="windowText" lastClr="000000"/>
                </a:solidFill>
                <a:ea typeface="Yu Mincho" panose="02020400000000000000" pitchFamily="18" charset="-128"/>
              </a:rPr>
              <a:t>Collective case study</a:t>
            </a:r>
            <a:endParaRPr lang="en-AU" sz="2000" dirty="0">
              <a:solidFill>
                <a:sysClr val="windowText" lastClr="000000"/>
              </a:solidFill>
            </a:endParaRPr>
          </a:p>
        </p:txBody>
      </p:sp>
      <p:cxnSp>
        <p:nvCxnSpPr>
          <p:cNvPr id="22" name="Straight Arrow Connector 21">
            <a:extLst>
              <a:ext uri="{FF2B5EF4-FFF2-40B4-BE49-F238E27FC236}">
                <a16:creationId xmlns:a16="http://schemas.microsoft.com/office/drawing/2014/main" id="{36D4F362-BE0F-77FE-0221-8934431C0260}"/>
              </a:ext>
            </a:extLst>
          </p:cNvPr>
          <p:cNvCxnSpPr>
            <a:cxnSpLocks/>
            <a:stCxn id="27" idx="2"/>
            <a:endCxn id="17" idx="1"/>
          </p:cNvCxnSpPr>
          <p:nvPr/>
        </p:nvCxnSpPr>
        <p:spPr>
          <a:xfrm>
            <a:off x="2317351" y="2216011"/>
            <a:ext cx="1414004" cy="18594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1659B50-F5DE-FADA-FE4F-E501F92990AA}"/>
              </a:ext>
            </a:extLst>
          </p:cNvPr>
          <p:cNvCxnSpPr>
            <a:cxnSpLocks/>
            <a:stCxn id="28" idx="2"/>
            <a:endCxn id="17" idx="7"/>
          </p:cNvCxnSpPr>
          <p:nvPr/>
        </p:nvCxnSpPr>
        <p:spPr>
          <a:xfrm flipH="1">
            <a:off x="5412649" y="2216011"/>
            <a:ext cx="1444714" cy="18594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3CA9144-D01E-8EDD-6B77-6DC2694FF20F}"/>
              </a:ext>
            </a:extLst>
          </p:cNvPr>
          <p:cNvCxnSpPr>
            <a:cxnSpLocks/>
            <a:stCxn id="17" idx="3"/>
            <a:endCxn id="29" idx="0"/>
          </p:cNvCxnSpPr>
          <p:nvPr/>
        </p:nvCxnSpPr>
        <p:spPr>
          <a:xfrm flipH="1">
            <a:off x="2317351" y="3274941"/>
            <a:ext cx="1414004" cy="34291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D32D2705-5554-6826-8BB2-4F0BE7C5D51E}"/>
              </a:ext>
            </a:extLst>
          </p:cNvPr>
          <p:cNvCxnSpPr>
            <a:cxnSpLocks/>
            <a:stCxn id="17" idx="5"/>
            <a:endCxn id="30" idx="0"/>
          </p:cNvCxnSpPr>
          <p:nvPr/>
        </p:nvCxnSpPr>
        <p:spPr>
          <a:xfrm>
            <a:off x="5412649" y="3274941"/>
            <a:ext cx="1444714" cy="34909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8E2DE51D-30C3-0D29-00B2-F2E754A9206E}"/>
              </a:ext>
            </a:extLst>
          </p:cNvPr>
          <p:cNvCxnSpPr>
            <a:cxnSpLocks/>
          </p:cNvCxnSpPr>
          <p:nvPr/>
        </p:nvCxnSpPr>
        <p:spPr>
          <a:xfrm flipV="1">
            <a:off x="2753729" y="3264305"/>
            <a:ext cx="542924" cy="14092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8B48A949-1C25-BC5B-56BF-C084C2B280C6}"/>
              </a:ext>
            </a:extLst>
          </p:cNvPr>
          <p:cNvSpPr/>
          <p:nvPr/>
        </p:nvSpPr>
        <p:spPr>
          <a:xfrm>
            <a:off x="1213698" y="1568011"/>
            <a:ext cx="2207306" cy="648000"/>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ysClr val="windowText" lastClr="000000"/>
                </a:solidFill>
              </a:rPr>
              <a:t>identify current practice/ methodology</a:t>
            </a:r>
            <a:endParaRPr lang="en-AU" sz="1400" b="1" dirty="0">
              <a:solidFill>
                <a:sysClr val="windowText" lastClr="000000"/>
              </a:solidFill>
            </a:endParaRPr>
          </a:p>
        </p:txBody>
      </p:sp>
      <p:sp>
        <p:nvSpPr>
          <p:cNvPr id="28" name="Rectangle 27">
            <a:extLst>
              <a:ext uri="{FF2B5EF4-FFF2-40B4-BE49-F238E27FC236}">
                <a16:creationId xmlns:a16="http://schemas.microsoft.com/office/drawing/2014/main" id="{C54B4EBC-08C1-911C-E054-8CD0C79DF8EB}"/>
              </a:ext>
            </a:extLst>
          </p:cNvPr>
          <p:cNvSpPr/>
          <p:nvPr/>
        </p:nvSpPr>
        <p:spPr>
          <a:xfrm>
            <a:off x="5753710" y="1568011"/>
            <a:ext cx="2207306" cy="648000"/>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ysClr val="windowText" lastClr="000000"/>
                </a:solidFill>
              </a:rPr>
              <a:t>understand stakeholders wants and needs</a:t>
            </a:r>
            <a:endParaRPr lang="en-AU" sz="1400" b="1" dirty="0">
              <a:solidFill>
                <a:sysClr val="windowText" lastClr="000000"/>
              </a:solidFill>
            </a:endParaRPr>
          </a:p>
        </p:txBody>
      </p:sp>
      <p:sp>
        <p:nvSpPr>
          <p:cNvPr id="29" name="Rectangle 28">
            <a:extLst>
              <a:ext uri="{FF2B5EF4-FFF2-40B4-BE49-F238E27FC236}">
                <a16:creationId xmlns:a16="http://schemas.microsoft.com/office/drawing/2014/main" id="{4194863A-C3CF-BA07-7681-1DB834C0D213}"/>
              </a:ext>
            </a:extLst>
          </p:cNvPr>
          <p:cNvSpPr/>
          <p:nvPr/>
        </p:nvSpPr>
        <p:spPr>
          <a:xfrm>
            <a:off x="1213698" y="3617858"/>
            <a:ext cx="2207306" cy="648000"/>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ysClr val="windowText" lastClr="000000"/>
                </a:solidFill>
              </a:rPr>
              <a:t>confirm stakeholders’ wants and needs are addressed</a:t>
            </a:r>
            <a:endParaRPr lang="en-AU" sz="1400" b="1" dirty="0">
              <a:solidFill>
                <a:sysClr val="windowText" lastClr="000000"/>
              </a:solidFill>
            </a:endParaRPr>
          </a:p>
        </p:txBody>
      </p:sp>
      <p:sp>
        <p:nvSpPr>
          <p:cNvPr id="30" name="Rectangle 29">
            <a:extLst>
              <a:ext uri="{FF2B5EF4-FFF2-40B4-BE49-F238E27FC236}">
                <a16:creationId xmlns:a16="http://schemas.microsoft.com/office/drawing/2014/main" id="{2FA1C0F1-EB85-3281-6978-7E162648698E}"/>
              </a:ext>
            </a:extLst>
          </p:cNvPr>
          <p:cNvSpPr/>
          <p:nvPr/>
        </p:nvSpPr>
        <p:spPr>
          <a:xfrm>
            <a:off x="5753710" y="3624039"/>
            <a:ext cx="2207306" cy="648000"/>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ysClr val="windowText" lastClr="000000"/>
                </a:solidFill>
              </a:rPr>
              <a:t>preliminarily validation of tool</a:t>
            </a:r>
            <a:endParaRPr lang="en-AU" sz="1400" b="1" dirty="0">
              <a:solidFill>
                <a:sysClr val="windowText" lastClr="000000"/>
              </a:solidFill>
            </a:endParaRPr>
          </a:p>
        </p:txBody>
      </p:sp>
      <p:graphicFrame>
        <p:nvGraphicFramePr>
          <p:cNvPr id="4" name="Diagram 3">
            <a:extLst>
              <a:ext uri="{FF2B5EF4-FFF2-40B4-BE49-F238E27FC236}">
                <a16:creationId xmlns:a16="http://schemas.microsoft.com/office/drawing/2014/main" id="{34DC4AF4-3E62-B022-6B17-DB618DD66B46}"/>
              </a:ext>
            </a:extLst>
          </p:cNvPr>
          <p:cNvGraphicFramePr/>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7" name="Oval 16">
            <a:extLst>
              <a:ext uri="{FF2B5EF4-FFF2-40B4-BE49-F238E27FC236}">
                <a16:creationId xmlns:a16="http://schemas.microsoft.com/office/drawing/2014/main" id="{001CA191-F921-B71F-0168-E746E87F3878}"/>
              </a:ext>
            </a:extLst>
          </p:cNvPr>
          <p:cNvSpPr/>
          <p:nvPr/>
        </p:nvSpPr>
        <p:spPr>
          <a:xfrm>
            <a:off x="3383148" y="2221160"/>
            <a:ext cx="2377708" cy="1234581"/>
          </a:xfrm>
          <a:prstGeom prst="ellipse">
            <a:avLst/>
          </a:prstGeom>
          <a:solidFill>
            <a:schemeClr val="accent1"/>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AU" sz="2400" dirty="0">
                <a:solidFill>
                  <a:schemeClr val="bg2"/>
                </a:solidFill>
              </a:rPr>
              <a:t>Cost-IS</a:t>
            </a:r>
          </a:p>
        </p:txBody>
      </p:sp>
    </p:spTree>
    <p:extLst>
      <p:ext uri="{BB962C8B-B14F-4D97-AF65-F5344CB8AC3E}">
        <p14:creationId xmlns:p14="http://schemas.microsoft.com/office/powerpoint/2010/main" val="3666165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1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Free Vector | Warning under construction yellow striped signal tapes  realistic composition against white background vector illustration">
            <a:extLst>
              <a:ext uri="{FF2B5EF4-FFF2-40B4-BE49-F238E27FC236}">
                <a16:creationId xmlns:a16="http://schemas.microsoft.com/office/drawing/2014/main" id="{3AFB93B4-ECBD-7A2A-4293-333DB459F77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7414"/>
          <a:stretch/>
        </p:blipFill>
        <p:spPr bwMode="auto">
          <a:xfrm>
            <a:off x="394447" y="1174365"/>
            <a:ext cx="8155133" cy="3033031"/>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263D43F6-9C76-A234-D925-3731E7F38A18}"/>
              </a:ext>
            </a:extLst>
          </p:cNvPr>
          <p:cNvSpPr>
            <a:spLocks noGrp="1"/>
          </p:cNvSpPr>
          <p:nvPr>
            <p:ph type="sldNum" sz="quarter" idx="10"/>
          </p:nvPr>
        </p:nvSpPr>
        <p:spPr/>
        <p:txBody>
          <a:bodyPr/>
          <a:lstStyle/>
          <a:p>
            <a:fld id="{0094A9AB-6ED7-4B15-9F99-129FCC9845CD}" type="slidenum">
              <a:rPr lang="en-AU" smtClean="0"/>
              <a:t>19</a:t>
            </a:fld>
            <a:endParaRPr lang="en-AU"/>
          </a:p>
        </p:txBody>
      </p:sp>
      <p:sp>
        <p:nvSpPr>
          <p:cNvPr id="18" name="Rectangle 17">
            <a:extLst>
              <a:ext uri="{FF2B5EF4-FFF2-40B4-BE49-F238E27FC236}">
                <a16:creationId xmlns:a16="http://schemas.microsoft.com/office/drawing/2014/main" id="{AD7AEB59-7A3B-738B-8DCD-8D6342D06C7C}"/>
              </a:ext>
            </a:extLst>
          </p:cNvPr>
          <p:cNvSpPr/>
          <p:nvPr/>
        </p:nvSpPr>
        <p:spPr>
          <a:xfrm>
            <a:off x="1136298" y="889251"/>
            <a:ext cx="2377708" cy="1097205"/>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t"/>
          <a:lstStyle/>
          <a:p>
            <a:pPr algn="ctr"/>
            <a:r>
              <a:rPr lang="en-AU" sz="2000" dirty="0">
                <a:solidFill>
                  <a:sysClr val="windowText" lastClr="000000"/>
                </a:solidFill>
              </a:rPr>
              <a:t>Study 1: </a:t>
            </a:r>
          </a:p>
          <a:p>
            <a:pPr algn="ctr"/>
            <a:r>
              <a:rPr lang="en-AU" sz="2000" dirty="0">
                <a:solidFill>
                  <a:sysClr val="windowText" lastClr="000000"/>
                </a:solidFill>
              </a:rPr>
              <a:t>Systematic review</a:t>
            </a:r>
          </a:p>
        </p:txBody>
      </p:sp>
      <p:sp>
        <p:nvSpPr>
          <p:cNvPr id="19" name="Rectangle 18">
            <a:extLst>
              <a:ext uri="{FF2B5EF4-FFF2-40B4-BE49-F238E27FC236}">
                <a16:creationId xmlns:a16="http://schemas.microsoft.com/office/drawing/2014/main" id="{118288E4-4F5F-5061-802F-34C0D831CB31}"/>
              </a:ext>
            </a:extLst>
          </p:cNvPr>
          <p:cNvSpPr/>
          <p:nvPr/>
        </p:nvSpPr>
        <p:spPr>
          <a:xfrm>
            <a:off x="5676310" y="889732"/>
            <a:ext cx="2377708" cy="1097205"/>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t"/>
          <a:lstStyle/>
          <a:p>
            <a:pPr algn="ctr"/>
            <a:r>
              <a:rPr lang="en-AU" sz="2000" dirty="0">
                <a:solidFill>
                  <a:sysClr val="windowText" lastClr="000000"/>
                </a:solidFill>
                <a:ea typeface="Yu Mincho" panose="02020400000000000000" pitchFamily="18" charset="-128"/>
              </a:rPr>
              <a:t>Study 2: </a:t>
            </a:r>
          </a:p>
          <a:p>
            <a:pPr algn="ctr"/>
            <a:r>
              <a:rPr lang="en-AU" sz="2000" dirty="0">
                <a:solidFill>
                  <a:sysClr val="windowText" lastClr="000000"/>
                </a:solidFill>
                <a:ea typeface="Yu Mincho" panose="02020400000000000000" pitchFamily="18" charset="-128"/>
              </a:rPr>
              <a:t>Interviews</a:t>
            </a:r>
            <a:endParaRPr lang="en-AU" sz="2000" dirty="0">
              <a:solidFill>
                <a:sysClr val="windowText" lastClr="000000"/>
              </a:solidFill>
            </a:endParaRPr>
          </a:p>
        </p:txBody>
      </p:sp>
      <p:sp>
        <p:nvSpPr>
          <p:cNvPr id="20" name="Rectangle 19">
            <a:extLst>
              <a:ext uri="{FF2B5EF4-FFF2-40B4-BE49-F238E27FC236}">
                <a16:creationId xmlns:a16="http://schemas.microsoft.com/office/drawing/2014/main" id="{1779D2CE-E45A-730B-EF15-06A8720559EE}"/>
              </a:ext>
            </a:extLst>
          </p:cNvPr>
          <p:cNvSpPr/>
          <p:nvPr/>
        </p:nvSpPr>
        <p:spPr>
          <a:xfrm>
            <a:off x="1136298" y="3839355"/>
            <a:ext cx="2377708" cy="1096628"/>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b"/>
          <a:lstStyle/>
          <a:p>
            <a:pPr algn="ctr"/>
            <a:r>
              <a:rPr lang="en-AU" sz="2000" dirty="0">
                <a:solidFill>
                  <a:sysClr val="windowText" lastClr="000000"/>
                </a:solidFill>
                <a:ea typeface="Yu Mincho" panose="02020400000000000000" pitchFamily="18" charset="-128"/>
              </a:rPr>
              <a:t>Study 3: </a:t>
            </a:r>
          </a:p>
          <a:p>
            <a:pPr algn="ctr"/>
            <a:r>
              <a:rPr lang="en-AU" sz="2000" dirty="0">
                <a:solidFill>
                  <a:sysClr val="windowText" lastClr="000000"/>
                </a:solidFill>
                <a:ea typeface="Yu Mincho" panose="02020400000000000000" pitchFamily="18" charset="-128"/>
              </a:rPr>
              <a:t>Modified e-Delphi</a:t>
            </a:r>
            <a:endParaRPr lang="en-AU" sz="2000" dirty="0">
              <a:solidFill>
                <a:sysClr val="windowText" lastClr="000000"/>
              </a:solidFill>
            </a:endParaRPr>
          </a:p>
        </p:txBody>
      </p:sp>
      <p:sp>
        <p:nvSpPr>
          <p:cNvPr id="21" name="Rectangle 20">
            <a:extLst>
              <a:ext uri="{FF2B5EF4-FFF2-40B4-BE49-F238E27FC236}">
                <a16:creationId xmlns:a16="http://schemas.microsoft.com/office/drawing/2014/main" id="{752736BB-DCA9-730E-B1D0-AA93B5FE8C7B}"/>
              </a:ext>
            </a:extLst>
          </p:cNvPr>
          <p:cNvSpPr/>
          <p:nvPr/>
        </p:nvSpPr>
        <p:spPr>
          <a:xfrm>
            <a:off x="5676310" y="3840893"/>
            <a:ext cx="2377708" cy="1096628"/>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b"/>
          <a:lstStyle/>
          <a:p>
            <a:pPr algn="ctr"/>
            <a:r>
              <a:rPr lang="en-AU" sz="2000" dirty="0">
                <a:solidFill>
                  <a:sysClr val="windowText" lastClr="000000"/>
                </a:solidFill>
                <a:ea typeface="Yu Mincho" panose="02020400000000000000" pitchFamily="18" charset="-128"/>
              </a:rPr>
              <a:t>Study 4: </a:t>
            </a:r>
          </a:p>
          <a:p>
            <a:pPr algn="ctr"/>
            <a:r>
              <a:rPr lang="en-AU" sz="2000" dirty="0">
                <a:solidFill>
                  <a:sysClr val="windowText" lastClr="000000"/>
                </a:solidFill>
                <a:ea typeface="Yu Mincho" panose="02020400000000000000" pitchFamily="18" charset="-128"/>
              </a:rPr>
              <a:t>Collective case study</a:t>
            </a:r>
            <a:endParaRPr lang="en-AU" sz="2000" dirty="0">
              <a:solidFill>
                <a:sysClr val="windowText" lastClr="000000"/>
              </a:solidFill>
            </a:endParaRPr>
          </a:p>
        </p:txBody>
      </p:sp>
      <p:cxnSp>
        <p:nvCxnSpPr>
          <p:cNvPr id="22" name="Straight Arrow Connector 21">
            <a:extLst>
              <a:ext uri="{FF2B5EF4-FFF2-40B4-BE49-F238E27FC236}">
                <a16:creationId xmlns:a16="http://schemas.microsoft.com/office/drawing/2014/main" id="{36D4F362-BE0F-77FE-0221-8934431C0260}"/>
              </a:ext>
            </a:extLst>
          </p:cNvPr>
          <p:cNvCxnSpPr>
            <a:cxnSpLocks/>
            <a:stCxn id="27" idx="2"/>
            <a:endCxn id="17" idx="1"/>
          </p:cNvCxnSpPr>
          <p:nvPr/>
        </p:nvCxnSpPr>
        <p:spPr>
          <a:xfrm>
            <a:off x="2317351" y="2216011"/>
            <a:ext cx="1414004" cy="18594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1659B50-F5DE-FADA-FE4F-E501F92990AA}"/>
              </a:ext>
            </a:extLst>
          </p:cNvPr>
          <p:cNvCxnSpPr>
            <a:cxnSpLocks/>
            <a:stCxn id="28" idx="2"/>
            <a:endCxn id="17" idx="7"/>
          </p:cNvCxnSpPr>
          <p:nvPr/>
        </p:nvCxnSpPr>
        <p:spPr>
          <a:xfrm flipH="1">
            <a:off x="5412649" y="2216011"/>
            <a:ext cx="1444714" cy="18594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3CA9144-D01E-8EDD-6B77-6DC2694FF20F}"/>
              </a:ext>
            </a:extLst>
          </p:cNvPr>
          <p:cNvCxnSpPr>
            <a:cxnSpLocks/>
            <a:stCxn id="17" idx="3"/>
            <a:endCxn id="29" idx="0"/>
          </p:cNvCxnSpPr>
          <p:nvPr/>
        </p:nvCxnSpPr>
        <p:spPr>
          <a:xfrm flipH="1">
            <a:off x="2317351" y="3274941"/>
            <a:ext cx="1414004" cy="34291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D32D2705-5554-6826-8BB2-4F0BE7C5D51E}"/>
              </a:ext>
            </a:extLst>
          </p:cNvPr>
          <p:cNvCxnSpPr>
            <a:cxnSpLocks/>
            <a:stCxn id="17" idx="5"/>
            <a:endCxn id="30" idx="0"/>
          </p:cNvCxnSpPr>
          <p:nvPr/>
        </p:nvCxnSpPr>
        <p:spPr>
          <a:xfrm>
            <a:off x="5412649" y="3274941"/>
            <a:ext cx="1444714" cy="34909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8E2DE51D-30C3-0D29-00B2-F2E754A9206E}"/>
              </a:ext>
            </a:extLst>
          </p:cNvPr>
          <p:cNvCxnSpPr>
            <a:cxnSpLocks/>
          </p:cNvCxnSpPr>
          <p:nvPr/>
        </p:nvCxnSpPr>
        <p:spPr>
          <a:xfrm flipV="1">
            <a:off x="2753729" y="3264305"/>
            <a:ext cx="542924" cy="14092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8B48A949-1C25-BC5B-56BF-C084C2B280C6}"/>
              </a:ext>
            </a:extLst>
          </p:cNvPr>
          <p:cNvSpPr/>
          <p:nvPr/>
        </p:nvSpPr>
        <p:spPr>
          <a:xfrm>
            <a:off x="1213698" y="1568011"/>
            <a:ext cx="2207306" cy="648000"/>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ysClr val="windowText" lastClr="000000"/>
                </a:solidFill>
              </a:rPr>
              <a:t>identify current practice/ methodology</a:t>
            </a:r>
            <a:endParaRPr lang="en-AU" sz="1400" b="1" dirty="0">
              <a:solidFill>
                <a:sysClr val="windowText" lastClr="000000"/>
              </a:solidFill>
            </a:endParaRPr>
          </a:p>
        </p:txBody>
      </p:sp>
      <p:sp>
        <p:nvSpPr>
          <p:cNvPr id="28" name="Rectangle 27">
            <a:extLst>
              <a:ext uri="{FF2B5EF4-FFF2-40B4-BE49-F238E27FC236}">
                <a16:creationId xmlns:a16="http://schemas.microsoft.com/office/drawing/2014/main" id="{C54B4EBC-08C1-911C-E054-8CD0C79DF8EB}"/>
              </a:ext>
            </a:extLst>
          </p:cNvPr>
          <p:cNvSpPr/>
          <p:nvPr/>
        </p:nvSpPr>
        <p:spPr>
          <a:xfrm>
            <a:off x="5753710" y="1568011"/>
            <a:ext cx="2207306" cy="648000"/>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ysClr val="windowText" lastClr="000000"/>
                </a:solidFill>
              </a:rPr>
              <a:t>understand stakeholders wants and needs</a:t>
            </a:r>
            <a:endParaRPr lang="en-AU" sz="1400" b="1" dirty="0">
              <a:solidFill>
                <a:sysClr val="windowText" lastClr="000000"/>
              </a:solidFill>
            </a:endParaRPr>
          </a:p>
        </p:txBody>
      </p:sp>
      <p:sp>
        <p:nvSpPr>
          <p:cNvPr id="29" name="Rectangle 28">
            <a:extLst>
              <a:ext uri="{FF2B5EF4-FFF2-40B4-BE49-F238E27FC236}">
                <a16:creationId xmlns:a16="http://schemas.microsoft.com/office/drawing/2014/main" id="{4194863A-C3CF-BA07-7681-1DB834C0D213}"/>
              </a:ext>
            </a:extLst>
          </p:cNvPr>
          <p:cNvSpPr/>
          <p:nvPr/>
        </p:nvSpPr>
        <p:spPr>
          <a:xfrm>
            <a:off x="1213698" y="3617858"/>
            <a:ext cx="2207306" cy="648000"/>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ysClr val="windowText" lastClr="000000"/>
                </a:solidFill>
              </a:rPr>
              <a:t>confirm stakeholders’ wants and needs are addressed</a:t>
            </a:r>
            <a:endParaRPr lang="en-AU" sz="1400" b="1" dirty="0">
              <a:solidFill>
                <a:sysClr val="windowText" lastClr="000000"/>
              </a:solidFill>
            </a:endParaRPr>
          </a:p>
        </p:txBody>
      </p:sp>
      <p:sp>
        <p:nvSpPr>
          <p:cNvPr id="30" name="Rectangle 29">
            <a:extLst>
              <a:ext uri="{FF2B5EF4-FFF2-40B4-BE49-F238E27FC236}">
                <a16:creationId xmlns:a16="http://schemas.microsoft.com/office/drawing/2014/main" id="{2FA1C0F1-EB85-3281-6978-7E162648698E}"/>
              </a:ext>
            </a:extLst>
          </p:cNvPr>
          <p:cNvSpPr/>
          <p:nvPr/>
        </p:nvSpPr>
        <p:spPr>
          <a:xfrm>
            <a:off x="5753710" y="3624039"/>
            <a:ext cx="2207306" cy="648000"/>
          </a:xfrm>
          <a:prstGeom prst="rect">
            <a:avLst/>
          </a:prstGeom>
          <a:solidFill>
            <a:schemeClr val="accent4">
              <a:lumMod val="75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a:solidFill>
                  <a:sysClr val="windowText" lastClr="000000"/>
                </a:solidFill>
              </a:rPr>
              <a:t>preliminarily validation of tool</a:t>
            </a:r>
            <a:endParaRPr lang="en-AU" sz="1400" b="1" dirty="0">
              <a:solidFill>
                <a:sysClr val="windowText" lastClr="000000"/>
              </a:solidFill>
            </a:endParaRPr>
          </a:p>
        </p:txBody>
      </p:sp>
      <p:graphicFrame>
        <p:nvGraphicFramePr>
          <p:cNvPr id="4" name="Diagram 3">
            <a:extLst>
              <a:ext uri="{FF2B5EF4-FFF2-40B4-BE49-F238E27FC236}">
                <a16:creationId xmlns:a16="http://schemas.microsoft.com/office/drawing/2014/main" id="{34DC4AF4-3E62-B022-6B17-DB618DD66B46}"/>
              </a:ext>
            </a:extLst>
          </p:cNvPr>
          <p:cNvGraphicFramePr/>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Content Placeholder 2">
            <a:extLst>
              <a:ext uri="{FF2B5EF4-FFF2-40B4-BE49-F238E27FC236}">
                <a16:creationId xmlns:a16="http://schemas.microsoft.com/office/drawing/2014/main" id="{9A4B9EDD-5FE3-9B85-0A36-EDFB99DF405B}"/>
              </a:ext>
            </a:extLst>
          </p:cNvPr>
          <p:cNvSpPr txBox="1">
            <a:spLocks/>
          </p:cNvSpPr>
          <p:nvPr/>
        </p:nvSpPr>
        <p:spPr>
          <a:xfrm>
            <a:off x="155477" y="601417"/>
            <a:ext cx="6464398" cy="3033031"/>
          </a:xfrm>
          <a:prstGeom prst="rect">
            <a:avLst/>
          </a:prstGeom>
          <a:solidFill>
            <a:schemeClr val="bg2"/>
          </a:solidFill>
          <a:ln>
            <a:solidFill>
              <a:schemeClr val="tx1"/>
            </a:solidFill>
          </a:ln>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AU" sz="2600" b="1" dirty="0">
                <a:latin typeface="Arial" panose="020B0604020202020204" pitchFamily="34" charset="0"/>
                <a:cs typeface="Arial" panose="020B0604020202020204" pitchFamily="34" charset="0"/>
              </a:rPr>
              <a:t>Limitations</a:t>
            </a:r>
          </a:p>
          <a:p>
            <a:r>
              <a:rPr lang="en-AU" sz="2200" b="1" dirty="0">
                <a:latin typeface="Arial" panose="020B0604020202020204" pitchFamily="34" charset="0"/>
                <a:cs typeface="Arial" panose="020B0604020202020204" pitchFamily="34" charset="0"/>
              </a:rPr>
              <a:t> </a:t>
            </a:r>
            <a:r>
              <a:rPr lang="en-AU" sz="2200" b="1" dirty="0">
                <a:solidFill>
                  <a:schemeClr val="accent1"/>
                </a:solidFill>
                <a:latin typeface="Arial" panose="020B0604020202020204" pitchFamily="34" charset="0"/>
                <a:cs typeface="Arial" panose="020B0604020202020204" pitchFamily="34" charset="0"/>
              </a:rPr>
              <a:t>Retrospective</a:t>
            </a:r>
            <a:r>
              <a:rPr lang="en-AU" sz="2200" dirty="0">
                <a:latin typeface="Arial" panose="020B0604020202020204" pitchFamily="34" charset="0"/>
                <a:cs typeface="Arial" panose="020B0604020202020204" pitchFamily="34" charset="0"/>
              </a:rPr>
              <a:t> approach taken</a:t>
            </a:r>
          </a:p>
          <a:p>
            <a:r>
              <a:rPr lang="en-AU" sz="2200" dirty="0">
                <a:latin typeface="Arial" panose="020B0604020202020204" pitchFamily="34" charset="0"/>
                <a:cs typeface="Arial" panose="020B0604020202020204" pitchFamily="34" charset="0"/>
              </a:rPr>
              <a:t> Majority of </a:t>
            </a:r>
            <a:r>
              <a:rPr lang="en-AU" sz="2200" b="1" dirty="0">
                <a:solidFill>
                  <a:schemeClr val="accent1"/>
                </a:solidFill>
                <a:latin typeface="Arial" panose="020B0604020202020204" pitchFamily="34" charset="0"/>
                <a:cs typeface="Arial" panose="020B0604020202020204" pitchFamily="34" charset="0"/>
              </a:rPr>
              <a:t>participants </a:t>
            </a:r>
            <a:r>
              <a:rPr lang="en-AU" sz="2200" dirty="0">
                <a:latin typeface="Arial" panose="020B0604020202020204" pitchFamily="34" charset="0"/>
                <a:cs typeface="Arial" panose="020B0604020202020204" pitchFamily="34" charset="0"/>
              </a:rPr>
              <a:t>were working in </a:t>
            </a:r>
            <a:r>
              <a:rPr lang="en-AU" sz="2200" b="1" dirty="0">
                <a:solidFill>
                  <a:schemeClr val="accent1"/>
                </a:solidFill>
                <a:latin typeface="Arial" panose="020B0604020202020204" pitchFamily="34" charset="0"/>
                <a:cs typeface="Arial" panose="020B0604020202020204" pitchFamily="34" charset="0"/>
              </a:rPr>
              <a:t>academic</a:t>
            </a:r>
            <a:r>
              <a:rPr lang="en-AU" sz="2200" dirty="0">
                <a:latin typeface="Arial" panose="020B0604020202020204" pitchFamily="34" charset="0"/>
                <a:cs typeface="Arial" panose="020B0604020202020204" pitchFamily="34" charset="0"/>
              </a:rPr>
              <a:t> contexts and based in </a:t>
            </a:r>
            <a:r>
              <a:rPr lang="en-AU" sz="2200" b="1" dirty="0">
                <a:solidFill>
                  <a:schemeClr val="accent1"/>
                </a:solidFill>
                <a:latin typeface="Arial" panose="020B0604020202020204" pitchFamily="34" charset="0"/>
                <a:cs typeface="Arial" panose="020B0604020202020204" pitchFamily="34" charset="0"/>
              </a:rPr>
              <a:t>Australia</a:t>
            </a:r>
          </a:p>
          <a:p>
            <a:r>
              <a:rPr lang="en-AU" sz="2200" dirty="0">
                <a:latin typeface="Arial" panose="020B0604020202020204" pitchFamily="34" charset="0"/>
                <a:cs typeface="Arial" panose="020B0604020202020204" pitchFamily="34" charset="0"/>
              </a:rPr>
              <a:t> </a:t>
            </a:r>
            <a:r>
              <a:rPr lang="en-AU" sz="2200" b="1" dirty="0">
                <a:solidFill>
                  <a:schemeClr val="accent1"/>
                </a:solidFill>
                <a:latin typeface="Arial" panose="020B0604020202020204" pitchFamily="34" charset="0"/>
                <a:cs typeface="Arial" panose="020B0604020202020204" pitchFamily="34" charset="0"/>
              </a:rPr>
              <a:t>Not all resources</a:t>
            </a:r>
            <a:r>
              <a:rPr lang="en-AU" sz="2200" dirty="0">
                <a:latin typeface="Arial" panose="020B0604020202020204" pitchFamily="34" charset="0"/>
                <a:cs typeface="Arial" panose="020B0604020202020204" pitchFamily="34" charset="0"/>
              </a:rPr>
              <a:t> are</a:t>
            </a:r>
            <a:br>
              <a:rPr lang="en-AU" sz="2200" dirty="0">
                <a:latin typeface="Arial" panose="020B0604020202020204" pitchFamily="34" charset="0"/>
                <a:cs typeface="Arial" panose="020B0604020202020204" pitchFamily="34" charset="0"/>
              </a:rPr>
            </a:br>
            <a:r>
              <a:rPr lang="en-AU" sz="2200" dirty="0">
                <a:latin typeface="Arial" panose="020B0604020202020204" pitchFamily="34" charset="0"/>
                <a:cs typeface="Arial" panose="020B0604020202020204" pitchFamily="34" charset="0"/>
              </a:rPr>
              <a:t> captured</a:t>
            </a:r>
          </a:p>
          <a:p>
            <a:pPr lvl="1"/>
            <a:r>
              <a:rPr lang="en-AU" sz="1900" dirty="0">
                <a:latin typeface="Arial" panose="020B0604020202020204" pitchFamily="34" charset="0"/>
                <a:cs typeface="Arial" panose="020B0604020202020204" pitchFamily="34" charset="0"/>
              </a:rPr>
              <a:t>Intangible costs</a:t>
            </a:r>
          </a:p>
          <a:p>
            <a:pPr lvl="1"/>
            <a:r>
              <a:rPr lang="en-AU" sz="1900" dirty="0">
                <a:latin typeface="Arial" panose="020B0604020202020204" pitchFamily="34" charset="0"/>
                <a:cs typeface="Arial" panose="020B0604020202020204" pitchFamily="34" charset="0"/>
              </a:rPr>
              <a:t>De-implementation </a:t>
            </a:r>
          </a:p>
        </p:txBody>
      </p:sp>
      <p:sp>
        <p:nvSpPr>
          <p:cNvPr id="17" name="Oval 16">
            <a:extLst>
              <a:ext uri="{FF2B5EF4-FFF2-40B4-BE49-F238E27FC236}">
                <a16:creationId xmlns:a16="http://schemas.microsoft.com/office/drawing/2014/main" id="{001CA191-F921-B71F-0168-E746E87F3878}"/>
              </a:ext>
            </a:extLst>
          </p:cNvPr>
          <p:cNvSpPr/>
          <p:nvPr/>
        </p:nvSpPr>
        <p:spPr>
          <a:xfrm>
            <a:off x="3383148" y="2221160"/>
            <a:ext cx="2377708" cy="1234581"/>
          </a:xfrm>
          <a:prstGeom prst="ellipse">
            <a:avLst/>
          </a:prstGeom>
          <a:solidFill>
            <a:schemeClr val="accent1"/>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AU" sz="2400" dirty="0">
                <a:solidFill>
                  <a:schemeClr val="bg2"/>
                </a:solidFill>
              </a:rPr>
              <a:t>Cost-IS</a:t>
            </a:r>
          </a:p>
        </p:txBody>
      </p:sp>
    </p:spTree>
    <p:extLst>
      <p:ext uri="{BB962C8B-B14F-4D97-AF65-F5344CB8AC3E}">
        <p14:creationId xmlns:p14="http://schemas.microsoft.com/office/powerpoint/2010/main" val="1596993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4A65BB7-0400-402C-A090-96FAB8A52074}"/>
              </a:ext>
            </a:extLst>
          </p:cNvPr>
          <p:cNvSpPr txBox="1">
            <a:spLocks/>
          </p:cNvSpPr>
          <p:nvPr/>
        </p:nvSpPr>
        <p:spPr>
          <a:xfrm>
            <a:off x="563336" y="2227980"/>
            <a:ext cx="3060797" cy="687539"/>
          </a:xfrm>
          <a:prstGeom prst="rect">
            <a:avLst/>
          </a:prstGeom>
        </p:spPr>
        <p:txBody>
          <a:bodyPr>
            <a:normAutofit/>
          </a:bodyPr>
          <a:lstStyle>
            <a:lvl1pPr algn="l" defTabSz="457200" rtl="0" eaLnBrk="1" latinLnBrk="0" hangingPunct="1">
              <a:spcBef>
                <a:spcPct val="0"/>
              </a:spcBef>
              <a:buNone/>
              <a:defRPr sz="3600" kern="1200" baseline="0">
                <a:solidFill>
                  <a:schemeClr val="tx1"/>
                </a:solidFill>
                <a:latin typeface="+mj-lt"/>
                <a:ea typeface="+mj-ea"/>
                <a:cs typeface="+mj-cs"/>
              </a:defRPr>
            </a:lvl1pPr>
          </a:lstStyle>
          <a:p>
            <a:r>
              <a:rPr lang="en-US" sz="3200" b="1" dirty="0">
                <a:solidFill>
                  <a:srgbClr val="009FE3"/>
                </a:solidFill>
                <a:latin typeface="Arial" panose="020B0604020202020204" pitchFamily="34" charset="0"/>
                <a:cs typeface="Arial" panose="020B0604020202020204" pitchFamily="34" charset="0"/>
              </a:rPr>
              <a:t>OVERVIEW</a:t>
            </a:r>
          </a:p>
        </p:txBody>
      </p:sp>
      <p:sp>
        <p:nvSpPr>
          <p:cNvPr id="5" name="Content Placeholder 4">
            <a:extLst>
              <a:ext uri="{FF2B5EF4-FFF2-40B4-BE49-F238E27FC236}">
                <a16:creationId xmlns:a16="http://schemas.microsoft.com/office/drawing/2014/main" id="{7ACF3609-B923-400A-AE84-620DF710B285}"/>
              </a:ext>
            </a:extLst>
          </p:cNvPr>
          <p:cNvSpPr txBox="1">
            <a:spLocks/>
          </p:cNvSpPr>
          <p:nvPr/>
        </p:nvSpPr>
        <p:spPr>
          <a:xfrm>
            <a:off x="3624134" y="752475"/>
            <a:ext cx="5643140" cy="3638550"/>
          </a:xfrm>
          <a:prstGeom prst="rect">
            <a:avLst/>
          </a:prstGeom>
        </p:spPr>
        <p:txBody>
          <a:bodyPr anchor="ctr">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AU" sz="2800" b="1" dirty="0">
                <a:latin typeface="Arial" panose="020B0604020202020204" pitchFamily="34" charset="0"/>
                <a:cs typeface="Arial" panose="020B0604020202020204" pitchFamily="34" charset="0"/>
              </a:rPr>
              <a:t>Introduction</a:t>
            </a:r>
          </a:p>
          <a:p>
            <a:pPr marL="0" indent="0">
              <a:buFont typeface="Arial"/>
              <a:buNone/>
            </a:pPr>
            <a:r>
              <a:rPr lang="en-AU" sz="2800" b="1" dirty="0">
                <a:latin typeface="Arial" panose="020B0604020202020204" pitchFamily="34" charset="0"/>
                <a:cs typeface="Arial" panose="020B0604020202020204" pitchFamily="34" charset="0"/>
              </a:rPr>
              <a:t>Cost-IS</a:t>
            </a:r>
          </a:p>
          <a:p>
            <a:pPr marL="0" indent="0">
              <a:buFont typeface="Arial"/>
              <a:buNone/>
            </a:pPr>
            <a:r>
              <a:rPr lang="en-AU" sz="2800" b="1" dirty="0">
                <a:latin typeface="Arial" panose="020B0604020202020204" pitchFamily="34" charset="0"/>
                <a:cs typeface="Arial" panose="020B0604020202020204" pitchFamily="34" charset="0"/>
              </a:rPr>
              <a:t>Development of Cost-IS</a:t>
            </a:r>
          </a:p>
          <a:p>
            <a:pPr marL="0" indent="0">
              <a:buFont typeface="Arial"/>
              <a:buNone/>
            </a:pPr>
            <a:r>
              <a:rPr lang="en-AU" sz="2800" b="1" dirty="0">
                <a:latin typeface="Arial" panose="020B0604020202020204" pitchFamily="34" charset="0"/>
                <a:cs typeface="Arial" panose="020B0604020202020204" pitchFamily="34" charset="0"/>
              </a:rPr>
              <a:t>Activity</a:t>
            </a:r>
          </a:p>
        </p:txBody>
      </p:sp>
      <p:sp>
        <p:nvSpPr>
          <p:cNvPr id="2" name="Slide Number Placeholder 1">
            <a:extLst>
              <a:ext uri="{FF2B5EF4-FFF2-40B4-BE49-F238E27FC236}">
                <a16:creationId xmlns:a16="http://schemas.microsoft.com/office/drawing/2014/main" id="{93DEB440-60E2-4B1A-8C4C-CF9DC72E0586}"/>
              </a:ext>
            </a:extLst>
          </p:cNvPr>
          <p:cNvSpPr>
            <a:spLocks noGrp="1"/>
          </p:cNvSpPr>
          <p:nvPr>
            <p:ph type="sldNum" sz="quarter" idx="10"/>
          </p:nvPr>
        </p:nvSpPr>
        <p:spPr/>
        <p:txBody>
          <a:bodyPr/>
          <a:lstStyle/>
          <a:p>
            <a:fld id="{0094A9AB-6ED7-4B15-9F99-129FCC9845CD}" type="slidenum">
              <a:rPr lang="en-AU" smtClean="0"/>
              <a:t>2</a:t>
            </a:fld>
            <a:endParaRPr lang="en-AU" dirty="0"/>
          </a:p>
        </p:txBody>
      </p:sp>
    </p:spTree>
    <p:extLst>
      <p:ext uri="{BB962C8B-B14F-4D97-AF65-F5344CB8AC3E}">
        <p14:creationId xmlns:p14="http://schemas.microsoft.com/office/powerpoint/2010/main" val="11684747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8199F-5699-4ACA-B6EB-7C273EFAE235}"/>
              </a:ext>
            </a:extLst>
          </p:cNvPr>
          <p:cNvSpPr txBox="1">
            <a:spLocks/>
          </p:cNvSpPr>
          <p:nvPr/>
        </p:nvSpPr>
        <p:spPr>
          <a:xfrm>
            <a:off x="-246743" y="504973"/>
            <a:ext cx="2598057" cy="85725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dirty="0">
                <a:latin typeface="Arial" panose="020B0604020202020204" pitchFamily="34" charset="0"/>
                <a:cs typeface="Arial" panose="020B0604020202020204" pitchFamily="34" charset="0"/>
              </a:rPr>
              <a:t>Activity</a:t>
            </a:r>
          </a:p>
        </p:txBody>
      </p:sp>
      <p:graphicFrame>
        <p:nvGraphicFramePr>
          <p:cNvPr id="3" name="Table 2">
            <a:extLst>
              <a:ext uri="{FF2B5EF4-FFF2-40B4-BE49-F238E27FC236}">
                <a16:creationId xmlns:a16="http://schemas.microsoft.com/office/drawing/2014/main" id="{6892AFB6-381F-05D7-FD2B-E65E450B416C}"/>
              </a:ext>
            </a:extLst>
          </p:cNvPr>
          <p:cNvGraphicFramePr>
            <a:graphicFrameLocks noGrp="1"/>
          </p:cNvGraphicFramePr>
          <p:nvPr/>
        </p:nvGraphicFramePr>
        <p:xfrm>
          <a:off x="2192563" y="423213"/>
          <a:ext cx="6747329" cy="4546473"/>
        </p:xfrm>
        <a:graphic>
          <a:graphicData uri="http://schemas.openxmlformats.org/drawingml/2006/table">
            <a:tbl>
              <a:tblPr firstRow="1" bandRow="1">
                <a:tableStyleId>{F5AB1C69-6EDB-4FF4-983F-18BD219EF322}</a:tableStyleId>
              </a:tblPr>
              <a:tblGrid>
                <a:gridCol w="2690586">
                  <a:extLst>
                    <a:ext uri="{9D8B030D-6E8A-4147-A177-3AD203B41FA5}">
                      <a16:colId xmlns:a16="http://schemas.microsoft.com/office/drawing/2014/main" val="2460714996"/>
                    </a:ext>
                  </a:extLst>
                </a:gridCol>
                <a:gridCol w="4056743">
                  <a:extLst>
                    <a:ext uri="{9D8B030D-6E8A-4147-A177-3AD203B41FA5}">
                      <a16:colId xmlns:a16="http://schemas.microsoft.com/office/drawing/2014/main" val="3275989409"/>
                    </a:ext>
                  </a:extLst>
                </a:gridCol>
              </a:tblGrid>
              <a:tr h="54857">
                <a:tc>
                  <a:txBody>
                    <a:bodyPr/>
                    <a:lstStyle/>
                    <a:p>
                      <a:pPr algn="ctr">
                        <a:lnSpc>
                          <a:spcPct val="107000"/>
                        </a:lnSpc>
                        <a:spcAft>
                          <a:spcPts val="800"/>
                        </a:spcAft>
                      </a:pPr>
                      <a:r>
                        <a:rPr lang="en-AU" sz="1200" dirty="0">
                          <a:effectLst/>
                        </a:rPr>
                        <a:t>ERIC Clusters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tc>
                  <a:txBody>
                    <a:bodyPr/>
                    <a:lstStyle/>
                    <a:p>
                      <a:pPr algn="ctr">
                        <a:lnSpc>
                          <a:spcPct val="107000"/>
                        </a:lnSpc>
                        <a:spcAft>
                          <a:spcPts val="800"/>
                        </a:spcAft>
                      </a:pPr>
                      <a:r>
                        <a:rPr lang="en-AU" sz="1200">
                          <a:effectLst/>
                        </a:rPr>
                        <a:t>DALABA 2014</a:t>
                      </a:r>
                      <a:endParaRPr lang="en-AU" sz="120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1147648252"/>
                  </a:ext>
                </a:extLst>
              </a:tr>
              <a:tr h="0">
                <a:tc>
                  <a:txBody>
                    <a:bodyPr/>
                    <a:lstStyle/>
                    <a:p>
                      <a:pPr algn="ctr">
                        <a:lnSpc>
                          <a:spcPct val="107000"/>
                        </a:lnSpc>
                        <a:spcAft>
                          <a:spcPts val="800"/>
                        </a:spcAft>
                      </a:pPr>
                      <a:r>
                        <a:rPr lang="en-AU" sz="1200" dirty="0">
                          <a:effectLst/>
                        </a:rPr>
                        <a:t>Engage Consumers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4117067032"/>
                  </a:ext>
                </a:extLst>
              </a:tr>
              <a:tr h="403592">
                <a:tc>
                  <a:txBody>
                    <a:bodyPr/>
                    <a:lstStyle/>
                    <a:p>
                      <a:pPr algn="ctr">
                        <a:lnSpc>
                          <a:spcPct val="107000"/>
                        </a:lnSpc>
                        <a:spcAft>
                          <a:spcPts val="800"/>
                        </a:spcAft>
                      </a:pPr>
                      <a:r>
                        <a:rPr lang="en-AU" sz="1200" dirty="0">
                          <a:effectLst/>
                        </a:rPr>
                        <a:t>Use evaluative &amp; iterative strategies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endParaRPr lang="en-AU" sz="1200" dirty="0">
                        <a:effectLst/>
                      </a:endParaRP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833812096"/>
                  </a:ext>
                </a:extLst>
              </a:tr>
              <a:tr h="403592">
                <a:tc>
                  <a:txBody>
                    <a:bodyPr/>
                    <a:lstStyle/>
                    <a:p>
                      <a:pPr algn="ctr">
                        <a:lnSpc>
                          <a:spcPct val="107000"/>
                        </a:lnSpc>
                        <a:spcAft>
                          <a:spcPts val="800"/>
                        </a:spcAft>
                      </a:pPr>
                      <a:r>
                        <a:rPr lang="en-AU" sz="1200" dirty="0">
                          <a:effectLst/>
                        </a:rPr>
                        <a:t>Change infrastructure</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4118172517"/>
                  </a:ext>
                </a:extLst>
              </a:tr>
              <a:tr h="403592">
                <a:tc>
                  <a:txBody>
                    <a:bodyPr/>
                    <a:lstStyle/>
                    <a:p>
                      <a:pPr algn="ctr">
                        <a:lnSpc>
                          <a:spcPct val="107000"/>
                        </a:lnSpc>
                        <a:spcAft>
                          <a:spcPts val="800"/>
                        </a:spcAft>
                      </a:pPr>
                      <a:r>
                        <a:rPr lang="en-AU" sz="1200" dirty="0">
                          <a:effectLst/>
                        </a:rPr>
                        <a:t>Adapt &amp; tailor to the context</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3551306604"/>
                  </a:ext>
                </a:extLst>
              </a:tr>
              <a:tr h="403592">
                <a:tc>
                  <a:txBody>
                    <a:bodyPr/>
                    <a:lstStyle/>
                    <a:p>
                      <a:pPr algn="ctr">
                        <a:lnSpc>
                          <a:spcPct val="107000"/>
                        </a:lnSpc>
                        <a:spcAft>
                          <a:spcPts val="800"/>
                        </a:spcAft>
                      </a:pPr>
                      <a:r>
                        <a:rPr lang="en-AU" sz="1200" dirty="0">
                          <a:effectLst/>
                        </a:rPr>
                        <a:t>Develop stakeholder interrelationships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3534210866"/>
                  </a:ext>
                </a:extLst>
              </a:tr>
              <a:tr h="403592">
                <a:tc>
                  <a:txBody>
                    <a:bodyPr/>
                    <a:lstStyle/>
                    <a:p>
                      <a:pPr algn="ctr">
                        <a:lnSpc>
                          <a:spcPct val="107000"/>
                        </a:lnSpc>
                        <a:spcAft>
                          <a:spcPts val="800"/>
                        </a:spcAft>
                      </a:pPr>
                      <a:r>
                        <a:rPr lang="en-AU" sz="1200">
                          <a:effectLst/>
                        </a:rPr>
                        <a:t>Utilize financial strategies</a:t>
                      </a:r>
                      <a:endParaRPr lang="en-AU" sz="120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675220621"/>
                  </a:ext>
                </a:extLst>
              </a:tr>
              <a:tr h="403592">
                <a:tc>
                  <a:txBody>
                    <a:bodyPr/>
                    <a:lstStyle/>
                    <a:p>
                      <a:pPr algn="ctr">
                        <a:lnSpc>
                          <a:spcPct val="107000"/>
                        </a:lnSpc>
                        <a:spcAft>
                          <a:spcPts val="800"/>
                        </a:spcAft>
                      </a:pPr>
                      <a:r>
                        <a:rPr lang="en-AU" sz="1200" dirty="0">
                          <a:effectLst/>
                        </a:rPr>
                        <a:t>Support clinicians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3030079429"/>
                  </a:ext>
                </a:extLst>
              </a:tr>
              <a:tr h="403592">
                <a:tc>
                  <a:txBody>
                    <a:bodyPr/>
                    <a:lstStyle/>
                    <a:p>
                      <a:pPr algn="ctr">
                        <a:lnSpc>
                          <a:spcPct val="107000"/>
                        </a:lnSpc>
                        <a:spcAft>
                          <a:spcPts val="800"/>
                        </a:spcAft>
                      </a:pPr>
                      <a:r>
                        <a:rPr lang="en-AU" sz="1200" dirty="0">
                          <a:effectLst/>
                        </a:rPr>
                        <a:t>Train &amp; educate stakeholders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154614711"/>
                  </a:ext>
                </a:extLst>
              </a:tr>
              <a:tr h="403592">
                <a:tc>
                  <a:txBody>
                    <a:bodyPr/>
                    <a:lstStyle/>
                    <a:p>
                      <a:pPr algn="ctr">
                        <a:lnSpc>
                          <a:spcPct val="107000"/>
                        </a:lnSpc>
                        <a:spcAft>
                          <a:spcPts val="800"/>
                        </a:spcAft>
                      </a:pPr>
                      <a:r>
                        <a:rPr lang="en-AU" sz="1200" dirty="0">
                          <a:effectLst/>
                        </a:rPr>
                        <a:t>Provide interactive assistance</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3250395614"/>
                  </a:ext>
                </a:extLst>
              </a:tr>
            </a:tbl>
          </a:graphicData>
        </a:graphic>
      </p:graphicFrame>
      <p:sp>
        <p:nvSpPr>
          <p:cNvPr id="4" name="Slide Number Placeholder 3">
            <a:extLst>
              <a:ext uri="{FF2B5EF4-FFF2-40B4-BE49-F238E27FC236}">
                <a16:creationId xmlns:a16="http://schemas.microsoft.com/office/drawing/2014/main" id="{AAE484C5-8534-4FE5-8136-145661A320C6}"/>
              </a:ext>
            </a:extLst>
          </p:cNvPr>
          <p:cNvSpPr>
            <a:spLocks noGrp="1"/>
          </p:cNvSpPr>
          <p:nvPr>
            <p:ph type="sldNum" sz="quarter" idx="10"/>
          </p:nvPr>
        </p:nvSpPr>
        <p:spPr/>
        <p:txBody>
          <a:bodyPr/>
          <a:lstStyle/>
          <a:p>
            <a:fld id="{0094A9AB-6ED7-4B15-9F99-129FCC9845CD}" type="slidenum">
              <a:rPr lang="en-AU" smtClean="0"/>
              <a:t>20</a:t>
            </a:fld>
            <a:endParaRPr lang="en-AU"/>
          </a:p>
        </p:txBody>
      </p:sp>
      <p:graphicFrame>
        <p:nvGraphicFramePr>
          <p:cNvPr id="7" name="Diagram 6">
            <a:extLst>
              <a:ext uri="{FF2B5EF4-FFF2-40B4-BE49-F238E27FC236}">
                <a16:creationId xmlns:a16="http://schemas.microsoft.com/office/drawing/2014/main" id="{5B079A80-C0E5-F65F-D176-77AFD54E902D}"/>
              </a:ext>
            </a:extLst>
          </p:cNvPr>
          <p:cNvGraphicFramePr/>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Content Placeholder 2">
            <a:extLst>
              <a:ext uri="{FF2B5EF4-FFF2-40B4-BE49-F238E27FC236}">
                <a16:creationId xmlns:a16="http://schemas.microsoft.com/office/drawing/2014/main" id="{2171F0BD-E6E0-FB34-6469-C1FA22DE76C2}"/>
              </a:ext>
            </a:extLst>
          </p:cNvPr>
          <p:cNvSpPr txBox="1">
            <a:spLocks/>
          </p:cNvSpPr>
          <p:nvPr/>
        </p:nvSpPr>
        <p:spPr>
          <a:xfrm>
            <a:off x="9548" y="1555956"/>
            <a:ext cx="2428852" cy="228098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AU" sz="2600" b="1" dirty="0">
                <a:solidFill>
                  <a:schemeClr val="accent1"/>
                </a:solidFill>
                <a:latin typeface="Arial" panose="020B0604020202020204" pitchFamily="34" charset="0"/>
                <a:cs typeface="Arial" panose="020B0604020202020204" pitchFamily="34" charset="0"/>
              </a:rPr>
              <a:t>Identify</a:t>
            </a:r>
            <a:r>
              <a:rPr lang="en-AU" sz="2600" b="1" dirty="0">
                <a:latin typeface="Arial" panose="020B0604020202020204" pitchFamily="34" charset="0"/>
                <a:cs typeface="Arial" panose="020B0604020202020204" pitchFamily="34" charset="0"/>
              </a:rPr>
              <a:t> </a:t>
            </a:r>
            <a:r>
              <a:rPr lang="en-AU" sz="2600" dirty="0">
                <a:latin typeface="Arial" panose="020B0604020202020204" pitchFamily="34" charset="0"/>
                <a:cs typeface="Arial" panose="020B0604020202020204" pitchFamily="34" charset="0"/>
              </a:rPr>
              <a:t>and </a:t>
            </a:r>
            <a:r>
              <a:rPr lang="en-AU" sz="2600" b="1" dirty="0">
                <a:solidFill>
                  <a:schemeClr val="accent1"/>
                </a:solidFill>
                <a:latin typeface="Arial" panose="020B0604020202020204" pitchFamily="34" charset="0"/>
                <a:cs typeface="Arial" panose="020B0604020202020204" pitchFamily="34" charset="0"/>
              </a:rPr>
              <a:t>categorise</a:t>
            </a:r>
            <a:r>
              <a:rPr lang="en-AU" sz="2600" dirty="0">
                <a:latin typeface="Arial" panose="020B0604020202020204" pitchFamily="34" charset="0"/>
                <a:cs typeface="Arial" panose="020B0604020202020204" pitchFamily="34" charset="0"/>
              </a:rPr>
              <a:t> implementation costs from a published paper</a:t>
            </a:r>
          </a:p>
        </p:txBody>
      </p:sp>
    </p:spTree>
    <p:extLst>
      <p:ext uri="{BB962C8B-B14F-4D97-AF65-F5344CB8AC3E}">
        <p14:creationId xmlns:p14="http://schemas.microsoft.com/office/powerpoint/2010/main" val="1181151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8199F-5699-4ACA-B6EB-7C273EFAE235}"/>
              </a:ext>
            </a:extLst>
          </p:cNvPr>
          <p:cNvSpPr txBox="1">
            <a:spLocks/>
          </p:cNvSpPr>
          <p:nvPr/>
        </p:nvSpPr>
        <p:spPr>
          <a:xfrm>
            <a:off x="-246743" y="504973"/>
            <a:ext cx="2598057" cy="85725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dirty="0">
                <a:latin typeface="Arial" panose="020B0604020202020204" pitchFamily="34" charset="0"/>
                <a:cs typeface="Arial" panose="020B0604020202020204" pitchFamily="34" charset="0"/>
              </a:rPr>
              <a:t>Activity</a:t>
            </a:r>
          </a:p>
        </p:txBody>
      </p:sp>
      <p:graphicFrame>
        <p:nvGraphicFramePr>
          <p:cNvPr id="3" name="Table 2">
            <a:extLst>
              <a:ext uri="{FF2B5EF4-FFF2-40B4-BE49-F238E27FC236}">
                <a16:creationId xmlns:a16="http://schemas.microsoft.com/office/drawing/2014/main" id="{6892AFB6-381F-05D7-FD2B-E65E450B416C}"/>
              </a:ext>
            </a:extLst>
          </p:cNvPr>
          <p:cNvGraphicFramePr>
            <a:graphicFrameLocks noGrp="1"/>
          </p:cNvGraphicFramePr>
          <p:nvPr>
            <p:extLst>
              <p:ext uri="{D42A27DB-BD31-4B8C-83A1-F6EECF244321}">
                <p14:modId xmlns:p14="http://schemas.microsoft.com/office/powerpoint/2010/main" val="2185458651"/>
              </p:ext>
            </p:extLst>
          </p:nvPr>
        </p:nvGraphicFramePr>
        <p:xfrm>
          <a:off x="2192563" y="423213"/>
          <a:ext cx="6747329" cy="4640580"/>
        </p:xfrm>
        <a:graphic>
          <a:graphicData uri="http://schemas.openxmlformats.org/drawingml/2006/table">
            <a:tbl>
              <a:tblPr firstRow="1" bandRow="1">
                <a:tableStyleId>{F5AB1C69-6EDB-4FF4-983F-18BD219EF322}</a:tableStyleId>
              </a:tblPr>
              <a:tblGrid>
                <a:gridCol w="2690586">
                  <a:extLst>
                    <a:ext uri="{9D8B030D-6E8A-4147-A177-3AD203B41FA5}">
                      <a16:colId xmlns:a16="http://schemas.microsoft.com/office/drawing/2014/main" val="2460714996"/>
                    </a:ext>
                  </a:extLst>
                </a:gridCol>
                <a:gridCol w="4056743">
                  <a:extLst>
                    <a:ext uri="{9D8B030D-6E8A-4147-A177-3AD203B41FA5}">
                      <a16:colId xmlns:a16="http://schemas.microsoft.com/office/drawing/2014/main" val="3275989409"/>
                    </a:ext>
                  </a:extLst>
                </a:gridCol>
              </a:tblGrid>
              <a:tr h="54857">
                <a:tc>
                  <a:txBody>
                    <a:bodyPr/>
                    <a:lstStyle/>
                    <a:p>
                      <a:pPr algn="ctr">
                        <a:lnSpc>
                          <a:spcPct val="107000"/>
                        </a:lnSpc>
                        <a:spcAft>
                          <a:spcPts val="800"/>
                        </a:spcAft>
                      </a:pPr>
                      <a:r>
                        <a:rPr lang="en-AU" sz="1200" dirty="0">
                          <a:effectLst/>
                        </a:rPr>
                        <a:t>ERIC Clusters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tc>
                  <a:txBody>
                    <a:bodyPr/>
                    <a:lstStyle/>
                    <a:p>
                      <a:pPr algn="ctr">
                        <a:lnSpc>
                          <a:spcPct val="107000"/>
                        </a:lnSpc>
                        <a:spcAft>
                          <a:spcPts val="800"/>
                        </a:spcAft>
                      </a:pPr>
                      <a:r>
                        <a:rPr lang="en-AU" sz="1200">
                          <a:effectLst/>
                        </a:rPr>
                        <a:t>DALABA 2014</a:t>
                      </a:r>
                      <a:endParaRPr lang="en-AU" sz="120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1147648252"/>
                  </a:ext>
                </a:extLst>
              </a:tr>
              <a:tr h="0">
                <a:tc>
                  <a:txBody>
                    <a:bodyPr/>
                    <a:lstStyle/>
                    <a:p>
                      <a:pPr algn="ctr">
                        <a:lnSpc>
                          <a:spcPct val="107000"/>
                        </a:lnSpc>
                        <a:spcAft>
                          <a:spcPts val="800"/>
                        </a:spcAft>
                      </a:pPr>
                      <a:r>
                        <a:rPr lang="en-AU" sz="1200" dirty="0">
                          <a:effectLst/>
                        </a:rPr>
                        <a:t>Engage Consumers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4117067032"/>
                  </a:ext>
                </a:extLst>
              </a:tr>
              <a:tr h="403592">
                <a:tc>
                  <a:txBody>
                    <a:bodyPr/>
                    <a:lstStyle/>
                    <a:p>
                      <a:pPr algn="ctr">
                        <a:lnSpc>
                          <a:spcPct val="107000"/>
                        </a:lnSpc>
                        <a:spcAft>
                          <a:spcPts val="800"/>
                        </a:spcAft>
                      </a:pPr>
                      <a:r>
                        <a:rPr lang="en-AU" sz="1200" dirty="0">
                          <a:effectLst/>
                        </a:rPr>
                        <a:t>Use evaluative &amp; iterative strategies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endParaRPr lang="en-AU" sz="1200" dirty="0">
                        <a:effectLst/>
                      </a:endParaRP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833812096"/>
                  </a:ext>
                </a:extLst>
              </a:tr>
              <a:tr h="403592">
                <a:tc>
                  <a:txBody>
                    <a:bodyPr/>
                    <a:lstStyle/>
                    <a:p>
                      <a:pPr algn="ctr">
                        <a:lnSpc>
                          <a:spcPct val="107000"/>
                        </a:lnSpc>
                        <a:spcAft>
                          <a:spcPts val="800"/>
                        </a:spcAft>
                      </a:pPr>
                      <a:r>
                        <a:rPr lang="en-AU" sz="1200" dirty="0">
                          <a:effectLst/>
                        </a:rPr>
                        <a:t>Change infrastructure</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4118172517"/>
                  </a:ext>
                </a:extLst>
              </a:tr>
              <a:tr h="403592">
                <a:tc>
                  <a:txBody>
                    <a:bodyPr/>
                    <a:lstStyle/>
                    <a:p>
                      <a:pPr algn="ctr">
                        <a:lnSpc>
                          <a:spcPct val="107000"/>
                        </a:lnSpc>
                        <a:spcAft>
                          <a:spcPts val="800"/>
                        </a:spcAft>
                      </a:pPr>
                      <a:r>
                        <a:rPr lang="en-AU" sz="1200" dirty="0">
                          <a:effectLst/>
                        </a:rPr>
                        <a:t>Adapt &amp; tailor to the context</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3551306604"/>
                  </a:ext>
                </a:extLst>
              </a:tr>
              <a:tr h="403592">
                <a:tc>
                  <a:txBody>
                    <a:bodyPr/>
                    <a:lstStyle/>
                    <a:p>
                      <a:pPr algn="ctr">
                        <a:lnSpc>
                          <a:spcPct val="107000"/>
                        </a:lnSpc>
                        <a:spcAft>
                          <a:spcPts val="800"/>
                        </a:spcAft>
                      </a:pPr>
                      <a:r>
                        <a:rPr lang="en-AU" sz="1200" dirty="0">
                          <a:effectLst/>
                        </a:rPr>
                        <a:t>Develop stakeholder interrelationships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lang="en-AU" sz="1200" dirty="0">
                          <a:effectLst/>
                        </a:rPr>
                        <a:t> </a:t>
                      </a:r>
                      <a:r>
                        <a:rPr lang="en-AU" sz="1200" b="1" kern="1200" dirty="0">
                          <a:solidFill>
                            <a:schemeClr val="dk1"/>
                          </a:solidFill>
                          <a:effectLst/>
                        </a:rPr>
                        <a:t>Use advisory boards and workgroups: </a:t>
                      </a:r>
                      <a:r>
                        <a:rPr lang="en-AU" sz="1200" kern="1200" dirty="0">
                          <a:solidFill>
                            <a:schemeClr val="dk1"/>
                          </a:solidFill>
                          <a:effectLst/>
                        </a:rPr>
                        <a:t>stakeholder meeting, in which the directors of health services, district public health nurses, midwives and other key stakeholders participated </a:t>
                      </a: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3534210866"/>
                  </a:ext>
                </a:extLst>
              </a:tr>
              <a:tr h="403592">
                <a:tc>
                  <a:txBody>
                    <a:bodyPr/>
                    <a:lstStyle/>
                    <a:p>
                      <a:pPr algn="ctr">
                        <a:lnSpc>
                          <a:spcPct val="107000"/>
                        </a:lnSpc>
                        <a:spcAft>
                          <a:spcPts val="800"/>
                        </a:spcAft>
                      </a:pPr>
                      <a:r>
                        <a:rPr lang="en-AU" sz="1200">
                          <a:effectLst/>
                        </a:rPr>
                        <a:t>Utilize financial strategies</a:t>
                      </a:r>
                      <a:endParaRPr lang="en-AU" sz="120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675220621"/>
                  </a:ext>
                </a:extLst>
              </a:tr>
              <a:tr h="403592">
                <a:tc>
                  <a:txBody>
                    <a:bodyPr/>
                    <a:lstStyle/>
                    <a:p>
                      <a:pPr algn="ctr">
                        <a:lnSpc>
                          <a:spcPct val="107000"/>
                        </a:lnSpc>
                        <a:spcAft>
                          <a:spcPts val="800"/>
                        </a:spcAft>
                      </a:pPr>
                      <a:r>
                        <a:rPr lang="en-AU" sz="1200" dirty="0">
                          <a:effectLst/>
                        </a:rPr>
                        <a:t>Support clinicians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3030079429"/>
                  </a:ext>
                </a:extLst>
              </a:tr>
              <a:tr h="403592">
                <a:tc>
                  <a:txBody>
                    <a:bodyPr/>
                    <a:lstStyle/>
                    <a:p>
                      <a:pPr algn="ctr">
                        <a:lnSpc>
                          <a:spcPct val="107000"/>
                        </a:lnSpc>
                        <a:spcAft>
                          <a:spcPts val="800"/>
                        </a:spcAft>
                      </a:pPr>
                      <a:r>
                        <a:rPr lang="en-AU" sz="1200" dirty="0">
                          <a:effectLst/>
                        </a:rPr>
                        <a:t>Train &amp; educate stakeholders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154614711"/>
                  </a:ext>
                </a:extLst>
              </a:tr>
              <a:tr h="403592">
                <a:tc>
                  <a:txBody>
                    <a:bodyPr/>
                    <a:lstStyle/>
                    <a:p>
                      <a:pPr algn="ctr">
                        <a:lnSpc>
                          <a:spcPct val="107000"/>
                        </a:lnSpc>
                        <a:spcAft>
                          <a:spcPts val="800"/>
                        </a:spcAft>
                      </a:pPr>
                      <a:r>
                        <a:rPr lang="en-AU" sz="1200" dirty="0">
                          <a:effectLst/>
                        </a:rPr>
                        <a:t>Provide interactive assistance</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3250395614"/>
                  </a:ext>
                </a:extLst>
              </a:tr>
            </a:tbl>
          </a:graphicData>
        </a:graphic>
      </p:graphicFrame>
      <p:sp>
        <p:nvSpPr>
          <p:cNvPr id="4" name="Slide Number Placeholder 3">
            <a:extLst>
              <a:ext uri="{FF2B5EF4-FFF2-40B4-BE49-F238E27FC236}">
                <a16:creationId xmlns:a16="http://schemas.microsoft.com/office/drawing/2014/main" id="{AAE484C5-8534-4FE5-8136-145661A320C6}"/>
              </a:ext>
            </a:extLst>
          </p:cNvPr>
          <p:cNvSpPr>
            <a:spLocks noGrp="1"/>
          </p:cNvSpPr>
          <p:nvPr>
            <p:ph type="sldNum" sz="quarter" idx="10"/>
          </p:nvPr>
        </p:nvSpPr>
        <p:spPr/>
        <p:txBody>
          <a:bodyPr/>
          <a:lstStyle/>
          <a:p>
            <a:fld id="{0094A9AB-6ED7-4B15-9F99-129FCC9845CD}" type="slidenum">
              <a:rPr lang="en-AU" smtClean="0"/>
              <a:t>21</a:t>
            </a:fld>
            <a:endParaRPr lang="en-AU"/>
          </a:p>
        </p:txBody>
      </p:sp>
      <p:graphicFrame>
        <p:nvGraphicFramePr>
          <p:cNvPr id="7" name="Diagram 6">
            <a:extLst>
              <a:ext uri="{FF2B5EF4-FFF2-40B4-BE49-F238E27FC236}">
                <a16:creationId xmlns:a16="http://schemas.microsoft.com/office/drawing/2014/main" id="{5B079A80-C0E5-F65F-D176-77AFD54E902D}"/>
              </a:ext>
            </a:extLst>
          </p:cNvPr>
          <p:cNvGraphicFramePr/>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Content Placeholder 2">
            <a:extLst>
              <a:ext uri="{FF2B5EF4-FFF2-40B4-BE49-F238E27FC236}">
                <a16:creationId xmlns:a16="http://schemas.microsoft.com/office/drawing/2014/main" id="{ACE2E4F7-C921-D6D7-5EB6-CE5CC83CB446}"/>
              </a:ext>
            </a:extLst>
          </p:cNvPr>
          <p:cNvSpPr txBox="1">
            <a:spLocks/>
          </p:cNvSpPr>
          <p:nvPr/>
        </p:nvSpPr>
        <p:spPr>
          <a:xfrm>
            <a:off x="9548" y="1555956"/>
            <a:ext cx="2428852" cy="228098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AU" sz="2600" b="1" dirty="0">
                <a:solidFill>
                  <a:schemeClr val="accent1"/>
                </a:solidFill>
                <a:latin typeface="Arial" panose="020B0604020202020204" pitchFamily="34" charset="0"/>
                <a:cs typeface="Arial" panose="020B0604020202020204" pitchFamily="34" charset="0"/>
              </a:rPr>
              <a:t>Identify</a:t>
            </a:r>
            <a:r>
              <a:rPr lang="en-AU" sz="2600" b="1" dirty="0">
                <a:latin typeface="Arial" panose="020B0604020202020204" pitchFamily="34" charset="0"/>
                <a:cs typeface="Arial" panose="020B0604020202020204" pitchFamily="34" charset="0"/>
              </a:rPr>
              <a:t> </a:t>
            </a:r>
            <a:r>
              <a:rPr lang="en-AU" sz="2600" dirty="0">
                <a:latin typeface="Arial" panose="020B0604020202020204" pitchFamily="34" charset="0"/>
                <a:cs typeface="Arial" panose="020B0604020202020204" pitchFamily="34" charset="0"/>
              </a:rPr>
              <a:t>and </a:t>
            </a:r>
            <a:r>
              <a:rPr lang="en-AU" sz="2600" b="1" dirty="0">
                <a:solidFill>
                  <a:schemeClr val="accent1"/>
                </a:solidFill>
                <a:latin typeface="Arial" panose="020B0604020202020204" pitchFamily="34" charset="0"/>
                <a:cs typeface="Arial" panose="020B0604020202020204" pitchFamily="34" charset="0"/>
              </a:rPr>
              <a:t>categorise</a:t>
            </a:r>
            <a:r>
              <a:rPr lang="en-AU" sz="2600" dirty="0">
                <a:latin typeface="Arial" panose="020B0604020202020204" pitchFamily="34" charset="0"/>
                <a:cs typeface="Arial" panose="020B0604020202020204" pitchFamily="34" charset="0"/>
              </a:rPr>
              <a:t> implementation costs from a published paper</a:t>
            </a:r>
          </a:p>
        </p:txBody>
      </p:sp>
    </p:spTree>
    <p:extLst>
      <p:ext uri="{BB962C8B-B14F-4D97-AF65-F5344CB8AC3E}">
        <p14:creationId xmlns:p14="http://schemas.microsoft.com/office/powerpoint/2010/main" val="40027040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5">
            <a:extLst>
              <a:ext uri="{FF2B5EF4-FFF2-40B4-BE49-F238E27FC236}">
                <a16:creationId xmlns:a16="http://schemas.microsoft.com/office/drawing/2014/main" id="{6DC1F7BF-E20D-5727-8ECD-E43716D8679E}"/>
              </a:ext>
            </a:extLst>
          </p:cNvPr>
          <p:cNvSpPr>
            <a:spLocks noChangeArrowheads="1"/>
          </p:cNvSpPr>
          <p:nvPr/>
        </p:nvSpPr>
        <p:spPr bwMode="auto">
          <a:xfrm>
            <a:off x="560388" y="509169"/>
            <a:ext cx="1679575" cy="176213"/>
          </a:xfrm>
          <a:prstGeom prst="rect">
            <a:avLst/>
          </a:prstGeom>
          <a:solidFill>
            <a:srgbClr val="A5A5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1" name="Rectangle 6">
            <a:extLst>
              <a:ext uri="{FF2B5EF4-FFF2-40B4-BE49-F238E27FC236}">
                <a16:creationId xmlns:a16="http://schemas.microsoft.com/office/drawing/2014/main" id="{AFB11388-BE8A-9A22-D389-846F9C1E244D}"/>
              </a:ext>
            </a:extLst>
          </p:cNvPr>
          <p:cNvSpPr>
            <a:spLocks noChangeArrowheads="1"/>
          </p:cNvSpPr>
          <p:nvPr/>
        </p:nvSpPr>
        <p:spPr bwMode="auto">
          <a:xfrm>
            <a:off x="2239963" y="509169"/>
            <a:ext cx="4043363" cy="176213"/>
          </a:xfrm>
          <a:prstGeom prst="rect">
            <a:avLst/>
          </a:prstGeom>
          <a:solidFill>
            <a:srgbClr val="A5A5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2" name="Rectangle 7">
            <a:extLst>
              <a:ext uri="{FF2B5EF4-FFF2-40B4-BE49-F238E27FC236}">
                <a16:creationId xmlns:a16="http://schemas.microsoft.com/office/drawing/2014/main" id="{E71DBB5E-F500-8C9B-9CC0-2C2DEC43D238}"/>
              </a:ext>
            </a:extLst>
          </p:cNvPr>
          <p:cNvSpPr>
            <a:spLocks noChangeArrowheads="1"/>
          </p:cNvSpPr>
          <p:nvPr/>
        </p:nvSpPr>
        <p:spPr bwMode="auto">
          <a:xfrm>
            <a:off x="6283325" y="509169"/>
            <a:ext cx="2293938" cy="176213"/>
          </a:xfrm>
          <a:prstGeom prst="rect">
            <a:avLst/>
          </a:prstGeom>
          <a:solidFill>
            <a:srgbClr val="A5A5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3" name="Rectangle 8">
            <a:extLst>
              <a:ext uri="{FF2B5EF4-FFF2-40B4-BE49-F238E27FC236}">
                <a16:creationId xmlns:a16="http://schemas.microsoft.com/office/drawing/2014/main" id="{CBD7EACA-B6DB-DC5B-718F-4C56B993F2AE}"/>
              </a:ext>
            </a:extLst>
          </p:cNvPr>
          <p:cNvSpPr>
            <a:spLocks noChangeArrowheads="1"/>
          </p:cNvSpPr>
          <p:nvPr/>
        </p:nvSpPr>
        <p:spPr bwMode="auto">
          <a:xfrm>
            <a:off x="2239963" y="853656"/>
            <a:ext cx="4043363" cy="274638"/>
          </a:xfrm>
          <a:prstGeom prst="rect">
            <a:avLst/>
          </a:prstGeom>
          <a:solidFill>
            <a:srgbClr val="E7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4" name="Rectangle 9">
            <a:extLst>
              <a:ext uri="{FF2B5EF4-FFF2-40B4-BE49-F238E27FC236}">
                <a16:creationId xmlns:a16="http://schemas.microsoft.com/office/drawing/2014/main" id="{EC96E348-81C4-6821-727B-E9C225D7788C}"/>
              </a:ext>
            </a:extLst>
          </p:cNvPr>
          <p:cNvSpPr>
            <a:spLocks noChangeArrowheads="1"/>
          </p:cNvSpPr>
          <p:nvPr/>
        </p:nvSpPr>
        <p:spPr bwMode="auto">
          <a:xfrm>
            <a:off x="6283325" y="853656"/>
            <a:ext cx="2293938" cy="274638"/>
          </a:xfrm>
          <a:prstGeom prst="rect">
            <a:avLst/>
          </a:prstGeom>
          <a:solidFill>
            <a:srgbClr val="E7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5" name="Rectangle 10">
            <a:extLst>
              <a:ext uri="{FF2B5EF4-FFF2-40B4-BE49-F238E27FC236}">
                <a16:creationId xmlns:a16="http://schemas.microsoft.com/office/drawing/2014/main" id="{885ACCC7-BA6E-B0C8-F625-03CEAA84DB74}"/>
              </a:ext>
            </a:extLst>
          </p:cNvPr>
          <p:cNvSpPr>
            <a:spLocks noChangeArrowheads="1"/>
          </p:cNvSpPr>
          <p:nvPr/>
        </p:nvSpPr>
        <p:spPr bwMode="auto">
          <a:xfrm>
            <a:off x="560388" y="1296569"/>
            <a:ext cx="1679575" cy="1000125"/>
          </a:xfrm>
          <a:prstGeom prst="rect">
            <a:avLst/>
          </a:prstGeom>
          <a:solidFill>
            <a:srgbClr val="E7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6" name="Rectangle 11">
            <a:extLst>
              <a:ext uri="{FF2B5EF4-FFF2-40B4-BE49-F238E27FC236}">
                <a16:creationId xmlns:a16="http://schemas.microsoft.com/office/drawing/2014/main" id="{E2D62D3C-B616-F2FE-8A70-69F8AA7EF119}"/>
              </a:ext>
            </a:extLst>
          </p:cNvPr>
          <p:cNvSpPr>
            <a:spLocks noChangeArrowheads="1"/>
          </p:cNvSpPr>
          <p:nvPr/>
        </p:nvSpPr>
        <p:spPr bwMode="auto">
          <a:xfrm>
            <a:off x="2239963" y="1296569"/>
            <a:ext cx="4043363" cy="330200"/>
          </a:xfrm>
          <a:prstGeom prst="rect">
            <a:avLst/>
          </a:prstGeom>
          <a:solidFill>
            <a:srgbClr val="EDEDE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7" name="Rectangle 12">
            <a:extLst>
              <a:ext uri="{FF2B5EF4-FFF2-40B4-BE49-F238E27FC236}">
                <a16:creationId xmlns:a16="http://schemas.microsoft.com/office/drawing/2014/main" id="{A0C25009-2553-7EB0-31A0-2BEB35F3BA61}"/>
              </a:ext>
            </a:extLst>
          </p:cNvPr>
          <p:cNvSpPr>
            <a:spLocks noChangeArrowheads="1"/>
          </p:cNvSpPr>
          <p:nvPr/>
        </p:nvSpPr>
        <p:spPr bwMode="auto">
          <a:xfrm>
            <a:off x="6283325" y="1296569"/>
            <a:ext cx="2293938" cy="330200"/>
          </a:xfrm>
          <a:prstGeom prst="rect">
            <a:avLst/>
          </a:prstGeom>
          <a:solidFill>
            <a:srgbClr val="EDEDE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8" name="Rectangle 13">
            <a:extLst>
              <a:ext uri="{FF2B5EF4-FFF2-40B4-BE49-F238E27FC236}">
                <a16:creationId xmlns:a16="http://schemas.microsoft.com/office/drawing/2014/main" id="{1723C8E4-23FF-A534-83E1-5C9CE64133F0}"/>
              </a:ext>
            </a:extLst>
          </p:cNvPr>
          <p:cNvSpPr>
            <a:spLocks noChangeArrowheads="1"/>
          </p:cNvSpPr>
          <p:nvPr/>
        </p:nvSpPr>
        <p:spPr bwMode="auto">
          <a:xfrm>
            <a:off x="2239963" y="1793456"/>
            <a:ext cx="4043363" cy="168275"/>
          </a:xfrm>
          <a:prstGeom prst="rect">
            <a:avLst/>
          </a:prstGeom>
          <a:solidFill>
            <a:srgbClr val="EDEDE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9" name="Rectangle 14">
            <a:extLst>
              <a:ext uri="{FF2B5EF4-FFF2-40B4-BE49-F238E27FC236}">
                <a16:creationId xmlns:a16="http://schemas.microsoft.com/office/drawing/2014/main" id="{FE36A2DF-9B74-685C-3079-30F3ED1D7CE6}"/>
              </a:ext>
            </a:extLst>
          </p:cNvPr>
          <p:cNvSpPr>
            <a:spLocks noChangeArrowheads="1"/>
          </p:cNvSpPr>
          <p:nvPr/>
        </p:nvSpPr>
        <p:spPr bwMode="auto">
          <a:xfrm>
            <a:off x="6283325" y="1793456"/>
            <a:ext cx="2293938" cy="168275"/>
          </a:xfrm>
          <a:prstGeom prst="rect">
            <a:avLst/>
          </a:prstGeom>
          <a:solidFill>
            <a:srgbClr val="EDEDE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0" name="Rectangle 15">
            <a:extLst>
              <a:ext uri="{FF2B5EF4-FFF2-40B4-BE49-F238E27FC236}">
                <a16:creationId xmlns:a16="http://schemas.microsoft.com/office/drawing/2014/main" id="{361981AA-DDFC-0396-77FD-6D3F7EEFAFC5}"/>
              </a:ext>
            </a:extLst>
          </p:cNvPr>
          <p:cNvSpPr>
            <a:spLocks noChangeArrowheads="1"/>
          </p:cNvSpPr>
          <p:nvPr/>
        </p:nvSpPr>
        <p:spPr bwMode="auto">
          <a:xfrm>
            <a:off x="2239963" y="2130006"/>
            <a:ext cx="4043363" cy="166688"/>
          </a:xfrm>
          <a:prstGeom prst="rect">
            <a:avLst/>
          </a:prstGeom>
          <a:solidFill>
            <a:srgbClr val="E7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1" name="Rectangle 16">
            <a:extLst>
              <a:ext uri="{FF2B5EF4-FFF2-40B4-BE49-F238E27FC236}">
                <a16:creationId xmlns:a16="http://schemas.microsoft.com/office/drawing/2014/main" id="{4B9593FD-0FF8-6BB3-3C73-7D07C78B35E3}"/>
              </a:ext>
            </a:extLst>
          </p:cNvPr>
          <p:cNvSpPr>
            <a:spLocks noChangeArrowheads="1"/>
          </p:cNvSpPr>
          <p:nvPr/>
        </p:nvSpPr>
        <p:spPr bwMode="auto">
          <a:xfrm>
            <a:off x="6283325" y="2130006"/>
            <a:ext cx="2293938" cy="168275"/>
          </a:xfrm>
          <a:prstGeom prst="rect">
            <a:avLst/>
          </a:prstGeom>
          <a:solidFill>
            <a:srgbClr val="E7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2" name="Rectangle 17">
            <a:extLst>
              <a:ext uri="{FF2B5EF4-FFF2-40B4-BE49-F238E27FC236}">
                <a16:creationId xmlns:a16="http://schemas.microsoft.com/office/drawing/2014/main" id="{81BE0FF2-8CC4-A36C-1188-E636EA514C99}"/>
              </a:ext>
            </a:extLst>
          </p:cNvPr>
          <p:cNvSpPr>
            <a:spLocks noChangeArrowheads="1"/>
          </p:cNvSpPr>
          <p:nvPr/>
        </p:nvSpPr>
        <p:spPr bwMode="auto">
          <a:xfrm>
            <a:off x="2239963" y="2572919"/>
            <a:ext cx="4043363" cy="168275"/>
          </a:xfrm>
          <a:prstGeom prst="rect">
            <a:avLst/>
          </a:prstGeom>
          <a:solidFill>
            <a:srgbClr val="E7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3" name="Rectangle 18">
            <a:extLst>
              <a:ext uri="{FF2B5EF4-FFF2-40B4-BE49-F238E27FC236}">
                <a16:creationId xmlns:a16="http://schemas.microsoft.com/office/drawing/2014/main" id="{0563F6AB-1BAC-AA29-FF59-C1436F561F84}"/>
              </a:ext>
            </a:extLst>
          </p:cNvPr>
          <p:cNvSpPr>
            <a:spLocks noChangeArrowheads="1"/>
          </p:cNvSpPr>
          <p:nvPr/>
        </p:nvSpPr>
        <p:spPr bwMode="auto">
          <a:xfrm>
            <a:off x="6283325" y="2572919"/>
            <a:ext cx="2293938" cy="168275"/>
          </a:xfrm>
          <a:prstGeom prst="rect">
            <a:avLst/>
          </a:prstGeom>
          <a:solidFill>
            <a:srgbClr val="E7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8" name="Line 33">
            <a:extLst>
              <a:ext uri="{FF2B5EF4-FFF2-40B4-BE49-F238E27FC236}">
                <a16:creationId xmlns:a16="http://schemas.microsoft.com/office/drawing/2014/main" id="{33B2F9D0-A074-E701-4118-C6362D65A0ED}"/>
              </a:ext>
            </a:extLst>
          </p:cNvPr>
          <p:cNvSpPr>
            <a:spLocks noChangeShapeType="1"/>
          </p:cNvSpPr>
          <p:nvPr/>
        </p:nvSpPr>
        <p:spPr bwMode="auto">
          <a:xfrm>
            <a:off x="2239963" y="502819"/>
            <a:ext cx="0" cy="188913"/>
          </a:xfrm>
          <a:prstGeom prst="line">
            <a:avLst/>
          </a:prstGeom>
          <a:noFill/>
          <a:ln w="6350"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39" name="Line 34">
            <a:extLst>
              <a:ext uri="{FF2B5EF4-FFF2-40B4-BE49-F238E27FC236}">
                <a16:creationId xmlns:a16="http://schemas.microsoft.com/office/drawing/2014/main" id="{B2270757-2E87-5A76-A179-72FFB05673A8}"/>
              </a:ext>
            </a:extLst>
          </p:cNvPr>
          <p:cNvSpPr>
            <a:spLocks noChangeShapeType="1"/>
          </p:cNvSpPr>
          <p:nvPr/>
        </p:nvSpPr>
        <p:spPr bwMode="auto">
          <a:xfrm>
            <a:off x="6283325" y="502819"/>
            <a:ext cx="0" cy="188913"/>
          </a:xfrm>
          <a:prstGeom prst="line">
            <a:avLst/>
          </a:prstGeom>
          <a:noFill/>
          <a:ln w="6350"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0" name="Line 35">
            <a:extLst>
              <a:ext uri="{FF2B5EF4-FFF2-40B4-BE49-F238E27FC236}">
                <a16:creationId xmlns:a16="http://schemas.microsoft.com/office/drawing/2014/main" id="{39152B15-5029-E7B0-6261-15E424FAFF17}"/>
              </a:ext>
            </a:extLst>
          </p:cNvPr>
          <p:cNvSpPr>
            <a:spLocks noChangeShapeType="1"/>
          </p:cNvSpPr>
          <p:nvPr/>
        </p:nvSpPr>
        <p:spPr bwMode="auto">
          <a:xfrm>
            <a:off x="554038" y="685381"/>
            <a:ext cx="8029575" cy="0"/>
          </a:xfrm>
          <a:prstGeom prst="line">
            <a:avLst/>
          </a:prstGeom>
          <a:noFill/>
          <a:ln w="12700"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1" name="Line 36">
            <a:extLst>
              <a:ext uri="{FF2B5EF4-FFF2-40B4-BE49-F238E27FC236}">
                <a16:creationId xmlns:a16="http://schemas.microsoft.com/office/drawing/2014/main" id="{A0D97A3E-57B7-C50B-C309-813A052FE142}"/>
              </a:ext>
            </a:extLst>
          </p:cNvPr>
          <p:cNvSpPr>
            <a:spLocks noChangeShapeType="1"/>
          </p:cNvSpPr>
          <p:nvPr/>
        </p:nvSpPr>
        <p:spPr bwMode="auto">
          <a:xfrm>
            <a:off x="2239963" y="853656"/>
            <a:ext cx="6343650" cy="0"/>
          </a:xfrm>
          <a:prstGeom prst="line">
            <a:avLst/>
          </a:prstGeom>
          <a:noFill/>
          <a:ln w="6350" cap="flat">
            <a:solidFill>
              <a:srgbClr val="C9C9C9"/>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2" name="Line 37">
            <a:extLst>
              <a:ext uri="{FF2B5EF4-FFF2-40B4-BE49-F238E27FC236}">
                <a16:creationId xmlns:a16="http://schemas.microsoft.com/office/drawing/2014/main" id="{1E1A4E36-2CD9-5B24-9C01-C39C30A1AC00}"/>
              </a:ext>
            </a:extLst>
          </p:cNvPr>
          <p:cNvSpPr>
            <a:spLocks noChangeShapeType="1"/>
          </p:cNvSpPr>
          <p:nvPr/>
        </p:nvSpPr>
        <p:spPr bwMode="auto">
          <a:xfrm>
            <a:off x="2239963" y="1128294"/>
            <a:ext cx="6343650" cy="0"/>
          </a:xfrm>
          <a:prstGeom prst="line">
            <a:avLst/>
          </a:prstGeom>
          <a:noFill/>
          <a:ln w="6350" cap="flat">
            <a:solidFill>
              <a:srgbClr val="C9C9C9"/>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3" name="Line 38">
            <a:extLst>
              <a:ext uri="{FF2B5EF4-FFF2-40B4-BE49-F238E27FC236}">
                <a16:creationId xmlns:a16="http://schemas.microsoft.com/office/drawing/2014/main" id="{A80B6640-AF92-8615-9480-54A8B1417E83}"/>
              </a:ext>
            </a:extLst>
          </p:cNvPr>
          <p:cNvSpPr>
            <a:spLocks noChangeShapeType="1"/>
          </p:cNvSpPr>
          <p:nvPr/>
        </p:nvSpPr>
        <p:spPr bwMode="auto">
          <a:xfrm>
            <a:off x="554038" y="1296569"/>
            <a:ext cx="8029575" cy="0"/>
          </a:xfrm>
          <a:prstGeom prst="line">
            <a:avLst/>
          </a:prstGeom>
          <a:noFill/>
          <a:ln w="12700"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4" name="Line 39">
            <a:extLst>
              <a:ext uri="{FF2B5EF4-FFF2-40B4-BE49-F238E27FC236}">
                <a16:creationId xmlns:a16="http://schemas.microsoft.com/office/drawing/2014/main" id="{75D7E05D-9B63-3FEA-EA48-1B709E784D30}"/>
              </a:ext>
            </a:extLst>
          </p:cNvPr>
          <p:cNvSpPr>
            <a:spLocks noChangeShapeType="1"/>
          </p:cNvSpPr>
          <p:nvPr/>
        </p:nvSpPr>
        <p:spPr bwMode="auto">
          <a:xfrm>
            <a:off x="2239963" y="1626769"/>
            <a:ext cx="6343650" cy="0"/>
          </a:xfrm>
          <a:prstGeom prst="line">
            <a:avLst/>
          </a:prstGeom>
          <a:noFill/>
          <a:ln w="6350" cap="flat">
            <a:solidFill>
              <a:srgbClr val="C9C9C9"/>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5" name="Line 40">
            <a:extLst>
              <a:ext uri="{FF2B5EF4-FFF2-40B4-BE49-F238E27FC236}">
                <a16:creationId xmlns:a16="http://schemas.microsoft.com/office/drawing/2014/main" id="{87EB74A9-6CF8-9F41-F30D-A90B89AD1DD1}"/>
              </a:ext>
            </a:extLst>
          </p:cNvPr>
          <p:cNvSpPr>
            <a:spLocks noChangeShapeType="1"/>
          </p:cNvSpPr>
          <p:nvPr/>
        </p:nvSpPr>
        <p:spPr bwMode="auto">
          <a:xfrm>
            <a:off x="2239963" y="1793456"/>
            <a:ext cx="6343650" cy="0"/>
          </a:xfrm>
          <a:prstGeom prst="line">
            <a:avLst/>
          </a:prstGeom>
          <a:noFill/>
          <a:ln w="6350" cap="flat">
            <a:solidFill>
              <a:srgbClr val="C9C9C9"/>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6" name="Line 41">
            <a:extLst>
              <a:ext uri="{FF2B5EF4-FFF2-40B4-BE49-F238E27FC236}">
                <a16:creationId xmlns:a16="http://schemas.microsoft.com/office/drawing/2014/main" id="{1EEE9BA5-8627-D909-A4EA-2F7569FFCC3A}"/>
              </a:ext>
            </a:extLst>
          </p:cNvPr>
          <p:cNvSpPr>
            <a:spLocks noChangeShapeType="1"/>
          </p:cNvSpPr>
          <p:nvPr/>
        </p:nvSpPr>
        <p:spPr bwMode="auto">
          <a:xfrm>
            <a:off x="2239963" y="1961731"/>
            <a:ext cx="6343650" cy="0"/>
          </a:xfrm>
          <a:prstGeom prst="line">
            <a:avLst/>
          </a:prstGeom>
          <a:noFill/>
          <a:ln w="6350" cap="flat">
            <a:solidFill>
              <a:srgbClr val="C9C9C9"/>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7" name="Line 42">
            <a:extLst>
              <a:ext uri="{FF2B5EF4-FFF2-40B4-BE49-F238E27FC236}">
                <a16:creationId xmlns:a16="http://schemas.microsoft.com/office/drawing/2014/main" id="{A4468D64-B97C-39EE-45C6-A554AC2EBF90}"/>
              </a:ext>
            </a:extLst>
          </p:cNvPr>
          <p:cNvSpPr>
            <a:spLocks noChangeShapeType="1"/>
          </p:cNvSpPr>
          <p:nvPr/>
        </p:nvSpPr>
        <p:spPr bwMode="auto">
          <a:xfrm>
            <a:off x="2239963" y="2130006"/>
            <a:ext cx="6343650" cy="0"/>
          </a:xfrm>
          <a:prstGeom prst="line">
            <a:avLst/>
          </a:prstGeom>
          <a:noFill/>
          <a:ln w="6350" cap="flat">
            <a:solidFill>
              <a:srgbClr val="C9C9C9"/>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8" name="Line 43">
            <a:extLst>
              <a:ext uri="{FF2B5EF4-FFF2-40B4-BE49-F238E27FC236}">
                <a16:creationId xmlns:a16="http://schemas.microsoft.com/office/drawing/2014/main" id="{246BD054-1020-7A77-1E16-3A96C6B44831}"/>
              </a:ext>
            </a:extLst>
          </p:cNvPr>
          <p:cNvSpPr>
            <a:spLocks noChangeShapeType="1"/>
          </p:cNvSpPr>
          <p:nvPr/>
        </p:nvSpPr>
        <p:spPr bwMode="auto">
          <a:xfrm>
            <a:off x="554038" y="2298281"/>
            <a:ext cx="8029575" cy="0"/>
          </a:xfrm>
          <a:prstGeom prst="line">
            <a:avLst/>
          </a:prstGeom>
          <a:noFill/>
          <a:ln w="12700"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9" name="Line 44">
            <a:extLst>
              <a:ext uri="{FF2B5EF4-FFF2-40B4-BE49-F238E27FC236}">
                <a16:creationId xmlns:a16="http://schemas.microsoft.com/office/drawing/2014/main" id="{917C2C50-9A8F-B3B8-6A66-5F3E660F156B}"/>
              </a:ext>
            </a:extLst>
          </p:cNvPr>
          <p:cNvSpPr>
            <a:spLocks noChangeShapeType="1"/>
          </p:cNvSpPr>
          <p:nvPr/>
        </p:nvSpPr>
        <p:spPr bwMode="auto">
          <a:xfrm>
            <a:off x="2239963" y="2572919"/>
            <a:ext cx="6343650" cy="0"/>
          </a:xfrm>
          <a:prstGeom prst="line">
            <a:avLst/>
          </a:prstGeom>
          <a:noFill/>
          <a:ln w="6350" cap="flat">
            <a:solidFill>
              <a:srgbClr val="C9C9C9"/>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50" name="Line 45">
            <a:extLst>
              <a:ext uri="{FF2B5EF4-FFF2-40B4-BE49-F238E27FC236}">
                <a16:creationId xmlns:a16="http://schemas.microsoft.com/office/drawing/2014/main" id="{01FDD9FF-A330-B59B-B7D1-750A2457E53F}"/>
              </a:ext>
            </a:extLst>
          </p:cNvPr>
          <p:cNvSpPr>
            <a:spLocks noChangeShapeType="1"/>
          </p:cNvSpPr>
          <p:nvPr/>
        </p:nvSpPr>
        <p:spPr bwMode="auto">
          <a:xfrm>
            <a:off x="2239963" y="2741194"/>
            <a:ext cx="6343650" cy="0"/>
          </a:xfrm>
          <a:prstGeom prst="line">
            <a:avLst/>
          </a:prstGeom>
          <a:noFill/>
          <a:ln w="6350" cap="flat">
            <a:solidFill>
              <a:srgbClr val="C9C9C9"/>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51" name="Line 46">
            <a:extLst>
              <a:ext uri="{FF2B5EF4-FFF2-40B4-BE49-F238E27FC236}">
                <a16:creationId xmlns:a16="http://schemas.microsoft.com/office/drawing/2014/main" id="{37EBB06E-F76E-93FA-CBEE-EC12B9677918}"/>
              </a:ext>
            </a:extLst>
          </p:cNvPr>
          <p:cNvSpPr>
            <a:spLocks noChangeShapeType="1"/>
          </p:cNvSpPr>
          <p:nvPr/>
        </p:nvSpPr>
        <p:spPr bwMode="auto">
          <a:xfrm>
            <a:off x="554038" y="2909469"/>
            <a:ext cx="8029575" cy="0"/>
          </a:xfrm>
          <a:prstGeom prst="line">
            <a:avLst/>
          </a:prstGeom>
          <a:noFill/>
          <a:ln w="12700"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2" name="Line 57">
            <a:extLst>
              <a:ext uri="{FF2B5EF4-FFF2-40B4-BE49-F238E27FC236}">
                <a16:creationId xmlns:a16="http://schemas.microsoft.com/office/drawing/2014/main" id="{748F4F64-99BC-D9CC-C3C1-855CC387ABD6}"/>
              </a:ext>
            </a:extLst>
          </p:cNvPr>
          <p:cNvSpPr>
            <a:spLocks noChangeShapeType="1"/>
          </p:cNvSpPr>
          <p:nvPr/>
        </p:nvSpPr>
        <p:spPr bwMode="auto">
          <a:xfrm flipH="1">
            <a:off x="560386" y="502818"/>
            <a:ext cx="0" cy="2406651"/>
          </a:xfrm>
          <a:prstGeom prst="line">
            <a:avLst/>
          </a:prstGeom>
          <a:noFill/>
          <a:ln w="12700"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3" name="Line 58">
            <a:extLst>
              <a:ext uri="{FF2B5EF4-FFF2-40B4-BE49-F238E27FC236}">
                <a16:creationId xmlns:a16="http://schemas.microsoft.com/office/drawing/2014/main" id="{1BAF2A8C-FE3D-2B2F-2897-465AA796E7D7}"/>
              </a:ext>
            </a:extLst>
          </p:cNvPr>
          <p:cNvSpPr>
            <a:spLocks noChangeShapeType="1"/>
          </p:cNvSpPr>
          <p:nvPr/>
        </p:nvSpPr>
        <p:spPr bwMode="auto">
          <a:xfrm>
            <a:off x="8577263" y="502820"/>
            <a:ext cx="0" cy="2406650"/>
          </a:xfrm>
          <a:prstGeom prst="line">
            <a:avLst/>
          </a:prstGeom>
          <a:noFill/>
          <a:ln w="12700"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4" name="Line 59">
            <a:extLst>
              <a:ext uri="{FF2B5EF4-FFF2-40B4-BE49-F238E27FC236}">
                <a16:creationId xmlns:a16="http://schemas.microsoft.com/office/drawing/2014/main" id="{41C45900-82EC-FA55-EBE4-8E56CE77C390}"/>
              </a:ext>
            </a:extLst>
          </p:cNvPr>
          <p:cNvSpPr>
            <a:spLocks noChangeShapeType="1"/>
          </p:cNvSpPr>
          <p:nvPr/>
        </p:nvSpPr>
        <p:spPr bwMode="auto">
          <a:xfrm>
            <a:off x="554038" y="509169"/>
            <a:ext cx="8029575" cy="0"/>
          </a:xfrm>
          <a:prstGeom prst="line">
            <a:avLst/>
          </a:prstGeom>
          <a:noFill/>
          <a:ln w="12700"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6" name="Rectangle 61">
            <a:extLst>
              <a:ext uri="{FF2B5EF4-FFF2-40B4-BE49-F238E27FC236}">
                <a16:creationId xmlns:a16="http://schemas.microsoft.com/office/drawing/2014/main" id="{00280BAC-97E8-80DD-07EC-B82908F58A49}"/>
              </a:ext>
            </a:extLst>
          </p:cNvPr>
          <p:cNvSpPr>
            <a:spLocks noChangeArrowheads="1"/>
          </p:cNvSpPr>
          <p:nvPr/>
        </p:nvSpPr>
        <p:spPr bwMode="auto">
          <a:xfrm>
            <a:off x="7132638" y="513931"/>
            <a:ext cx="71755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FFFFFF"/>
                </a:solidFill>
                <a:effectLst/>
                <a:latin typeface="Calibri" panose="020F0502020204030204" pitchFamily="34" charset="0"/>
              </a:rPr>
              <a:t>Resources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7" name="Rectangle 62">
            <a:extLst>
              <a:ext uri="{FF2B5EF4-FFF2-40B4-BE49-F238E27FC236}">
                <a16:creationId xmlns:a16="http://schemas.microsoft.com/office/drawing/2014/main" id="{43094C9D-E89B-4CEE-8C26-E98A18836DB4}"/>
              </a:ext>
            </a:extLst>
          </p:cNvPr>
          <p:cNvSpPr>
            <a:spLocks noChangeArrowheads="1"/>
          </p:cNvSpPr>
          <p:nvPr/>
        </p:nvSpPr>
        <p:spPr bwMode="auto">
          <a:xfrm>
            <a:off x="4035425" y="513931"/>
            <a:ext cx="557213"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FFFFFF"/>
                </a:solidFill>
                <a:effectLst/>
                <a:latin typeface="Calibri" panose="020F0502020204030204" pitchFamily="34" charset="0"/>
              </a:rPr>
              <a:t>Activity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8" name="Rectangle 63">
            <a:extLst>
              <a:ext uri="{FF2B5EF4-FFF2-40B4-BE49-F238E27FC236}">
                <a16:creationId xmlns:a16="http://schemas.microsoft.com/office/drawing/2014/main" id="{DE79D4F2-B20C-849B-095D-FE062C147F10}"/>
              </a:ext>
            </a:extLst>
          </p:cNvPr>
          <p:cNvSpPr>
            <a:spLocks noChangeArrowheads="1"/>
          </p:cNvSpPr>
          <p:nvPr/>
        </p:nvSpPr>
        <p:spPr bwMode="auto">
          <a:xfrm>
            <a:off x="1154113" y="513931"/>
            <a:ext cx="604838"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FFFFFF"/>
                </a:solidFill>
                <a:effectLst/>
                <a:latin typeface="Calibri" panose="020F0502020204030204" pitchFamily="34" charset="0"/>
              </a:rPr>
              <a:t>Strategy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9" name="Rectangle 64">
            <a:extLst>
              <a:ext uri="{FF2B5EF4-FFF2-40B4-BE49-F238E27FC236}">
                <a16:creationId xmlns:a16="http://schemas.microsoft.com/office/drawing/2014/main" id="{1B971B2A-CC76-9D66-322B-C4F5286CA5AC}"/>
              </a:ext>
            </a:extLst>
          </p:cNvPr>
          <p:cNvSpPr>
            <a:spLocks noChangeArrowheads="1"/>
          </p:cNvSpPr>
          <p:nvPr/>
        </p:nvSpPr>
        <p:spPr bwMode="auto">
          <a:xfrm>
            <a:off x="6291263" y="1304506"/>
            <a:ext cx="1609725" cy="20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Calibri" panose="020F0502020204030204" pitchFamily="34" charset="0"/>
              </a:rPr>
              <a:t>directors of health services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0" name="Rectangle 65">
            <a:extLst>
              <a:ext uri="{FF2B5EF4-FFF2-40B4-BE49-F238E27FC236}">
                <a16:creationId xmlns:a16="http://schemas.microsoft.com/office/drawing/2014/main" id="{6696A701-6A80-69D0-D3C6-AEEBEB354E5E}"/>
              </a:ext>
            </a:extLst>
          </p:cNvPr>
          <p:cNvSpPr>
            <a:spLocks noChangeArrowheads="1"/>
          </p:cNvSpPr>
          <p:nvPr/>
        </p:nvSpPr>
        <p:spPr bwMode="auto">
          <a:xfrm>
            <a:off x="2247900" y="1302919"/>
            <a:ext cx="4045979"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rgbClr val="000000"/>
                </a:solidFill>
                <a:effectLst/>
                <a:latin typeface="Calibri" panose="020F0502020204030204" pitchFamily="34" charset="0"/>
              </a:rPr>
              <a:t>stakeholder meeting</a:t>
            </a:r>
            <a:r>
              <a:rPr kumimoji="0" lang="en-US" altLang="en-US" sz="1100" b="0" i="0" u="none" strike="noStrike" cap="none" normalizeH="0" baseline="0" dirty="0">
                <a:ln>
                  <a:noFill/>
                </a:ln>
                <a:solidFill>
                  <a:srgbClr val="000000"/>
                </a:solidFill>
                <a:effectLst/>
                <a:latin typeface="Calibri" panose="020F0502020204030204" pitchFamily="34" charset="0"/>
              </a:rPr>
              <a:t>, in which the directors of health services, district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1" name="Rectangle 66">
            <a:extLst>
              <a:ext uri="{FF2B5EF4-FFF2-40B4-BE49-F238E27FC236}">
                <a16:creationId xmlns:a16="http://schemas.microsoft.com/office/drawing/2014/main" id="{FAF87B67-D857-5DFF-B2C8-45FDB472F284}"/>
              </a:ext>
            </a:extLst>
          </p:cNvPr>
          <p:cNvSpPr>
            <a:spLocks noChangeArrowheads="1"/>
          </p:cNvSpPr>
          <p:nvPr/>
        </p:nvSpPr>
        <p:spPr bwMode="auto">
          <a:xfrm>
            <a:off x="2247900" y="1464844"/>
            <a:ext cx="4121150" cy="20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Calibri" panose="020F0502020204030204" pitchFamily="34" charset="0"/>
              </a:rPr>
              <a:t>public health nurses, midwives and other key stakeholders participated</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2" name="Rectangle 67">
            <a:extLst>
              <a:ext uri="{FF2B5EF4-FFF2-40B4-BE49-F238E27FC236}">
                <a16:creationId xmlns:a16="http://schemas.microsoft.com/office/drawing/2014/main" id="{A1AD4F96-9421-8B42-0F49-DDB3AB088983}"/>
              </a:ext>
            </a:extLst>
          </p:cNvPr>
          <p:cNvSpPr>
            <a:spLocks noChangeArrowheads="1"/>
          </p:cNvSpPr>
          <p:nvPr/>
        </p:nvSpPr>
        <p:spPr bwMode="auto">
          <a:xfrm>
            <a:off x="717550" y="1325144"/>
            <a:ext cx="1535113" cy="20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rPr>
              <a:t>Use advisory boards and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3" name="Rectangle 68">
            <a:extLst>
              <a:ext uri="{FF2B5EF4-FFF2-40B4-BE49-F238E27FC236}">
                <a16:creationId xmlns:a16="http://schemas.microsoft.com/office/drawing/2014/main" id="{1A7BCF06-407E-33B7-6605-55891BA6CEF0}"/>
              </a:ext>
            </a:extLst>
          </p:cNvPr>
          <p:cNvSpPr>
            <a:spLocks noChangeArrowheads="1"/>
          </p:cNvSpPr>
          <p:nvPr/>
        </p:nvSpPr>
        <p:spPr bwMode="auto">
          <a:xfrm>
            <a:off x="1066800" y="1488656"/>
            <a:ext cx="769938" cy="20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rPr>
              <a:t>workgroups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4" name="Rectangle 69">
            <a:extLst>
              <a:ext uri="{FF2B5EF4-FFF2-40B4-BE49-F238E27FC236}">
                <a16:creationId xmlns:a16="http://schemas.microsoft.com/office/drawing/2014/main" id="{FD00D01C-5128-F758-2710-5CB4F3BA68AD}"/>
              </a:ext>
            </a:extLst>
          </p:cNvPr>
          <p:cNvSpPr>
            <a:spLocks noChangeArrowheads="1"/>
          </p:cNvSpPr>
          <p:nvPr/>
        </p:nvSpPr>
        <p:spPr bwMode="auto">
          <a:xfrm>
            <a:off x="6291263" y="1631531"/>
            <a:ext cx="1643063" cy="209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district public health nurses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5" name="Rectangle 70">
            <a:extLst>
              <a:ext uri="{FF2B5EF4-FFF2-40B4-BE49-F238E27FC236}">
                <a16:creationId xmlns:a16="http://schemas.microsoft.com/office/drawing/2014/main" id="{5406910B-857D-478C-D9E8-AA05996FC1E8}"/>
              </a:ext>
            </a:extLst>
          </p:cNvPr>
          <p:cNvSpPr>
            <a:spLocks noChangeArrowheads="1"/>
          </p:cNvSpPr>
          <p:nvPr/>
        </p:nvSpPr>
        <p:spPr bwMode="auto">
          <a:xfrm>
            <a:off x="6291263" y="1801394"/>
            <a:ext cx="609600" cy="20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midwives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6" name="Rectangle 71">
            <a:extLst>
              <a:ext uri="{FF2B5EF4-FFF2-40B4-BE49-F238E27FC236}">
                <a16:creationId xmlns:a16="http://schemas.microsoft.com/office/drawing/2014/main" id="{0CBE2AE2-CB3D-E217-2601-FDA5BA0902DE}"/>
              </a:ext>
            </a:extLst>
          </p:cNvPr>
          <p:cNvSpPr>
            <a:spLocks noChangeArrowheads="1"/>
          </p:cNvSpPr>
          <p:nvPr/>
        </p:nvSpPr>
        <p:spPr bwMode="auto">
          <a:xfrm>
            <a:off x="6291263" y="1969669"/>
            <a:ext cx="1377950" cy="20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other key stakeholders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7" name="Rectangle 72">
            <a:extLst>
              <a:ext uri="{FF2B5EF4-FFF2-40B4-BE49-F238E27FC236}">
                <a16:creationId xmlns:a16="http://schemas.microsoft.com/office/drawing/2014/main" id="{FC614097-26D8-81AF-AA2E-70438EEFBC60}"/>
              </a:ext>
            </a:extLst>
          </p:cNvPr>
          <p:cNvSpPr>
            <a:spLocks noChangeArrowheads="1"/>
          </p:cNvSpPr>
          <p:nvPr/>
        </p:nvSpPr>
        <p:spPr bwMode="auto">
          <a:xfrm>
            <a:off x="6291263" y="2137944"/>
            <a:ext cx="950913" cy="20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meeting room?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 name="Slide Number Placeholder 3">
            <a:extLst>
              <a:ext uri="{FF2B5EF4-FFF2-40B4-BE49-F238E27FC236}">
                <a16:creationId xmlns:a16="http://schemas.microsoft.com/office/drawing/2014/main" id="{AFF02CC5-F410-074F-82AB-4934F839900C}"/>
              </a:ext>
            </a:extLst>
          </p:cNvPr>
          <p:cNvSpPr>
            <a:spLocks noGrp="1"/>
          </p:cNvSpPr>
          <p:nvPr>
            <p:ph type="sldNum" sz="quarter" idx="12"/>
          </p:nvPr>
        </p:nvSpPr>
        <p:spPr/>
        <p:txBody>
          <a:bodyPr/>
          <a:lstStyle/>
          <a:p>
            <a:fld id="{691E3003-1814-4F1A-8CBE-59635BFC6654}" type="slidenum">
              <a:rPr lang="en-AU" smtClean="0"/>
              <a:t>22</a:t>
            </a:fld>
            <a:endParaRPr lang="en-AU"/>
          </a:p>
        </p:txBody>
      </p:sp>
      <p:sp>
        <p:nvSpPr>
          <p:cNvPr id="2" name="Title 1">
            <a:extLst>
              <a:ext uri="{FF2B5EF4-FFF2-40B4-BE49-F238E27FC236}">
                <a16:creationId xmlns:a16="http://schemas.microsoft.com/office/drawing/2014/main" id="{99680856-FDE3-DC57-F2D7-A53EDB466EE8}"/>
              </a:ext>
            </a:extLst>
          </p:cNvPr>
          <p:cNvSpPr txBox="1">
            <a:spLocks/>
          </p:cNvSpPr>
          <p:nvPr/>
        </p:nvSpPr>
        <p:spPr>
          <a:xfrm>
            <a:off x="598516" y="3259776"/>
            <a:ext cx="4156364" cy="438402"/>
          </a:xfrm>
          <a:prstGeom prst="rect">
            <a:avLst/>
          </a:prstGeom>
          <a:solidFill>
            <a:schemeClr val="bg1"/>
          </a:solidFill>
        </p:spPr>
        <p:txBody>
          <a:bodyP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b="1" dirty="0">
                <a:latin typeface="Arial" panose="020B0604020202020204" pitchFamily="34" charset="0"/>
                <a:cs typeface="Arial" panose="020B0604020202020204" pitchFamily="34" charset="0"/>
              </a:rPr>
              <a:t>Template 1: Planning</a:t>
            </a:r>
            <a:endParaRPr lang="en-AU" sz="4000" dirty="0">
              <a:latin typeface="Arial" panose="020B0604020202020204" pitchFamily="34" charset="0"/>
              <a:cs typeface="Arial" panose="020B0604020202020204" pitchFamily="34" charset="0"/>
            </a:endParaRPr>
          </a:p>
        </p:txBody>
      </p:sp>
      <p:pic>
        <p:nvPicPr>
          <p:cNvPr id="3" name="Picture 2" descr="A qr code on a white background&#10;&#10;Description automatically generated">
            <a:extLst>
              <a:ext uri="{FF2B5EF4-FFF2-40B4-BE49-F238E27FC236}">
                <a16:creationId xmlns:a16="http://schemas.microsoft.com/office/drawing/2014/main" id="{4A2029DC-99F2-9BE3-E25C-676AE326BA2C}"/>
              </a:ext>
            </a:extLst>
          </p:cNvPr>
          <p:cNvPicPr>
            <a:picLocks noChangeAspect="1"/>
          </p:cNvPicPr>
          <p:nvPr/>
        </p:nvPicPr>
        <p:blipFill>
          <a:blip r:embed="rId2"/>
          <a:stretch>
            <a:fillRect/>
          </a:stretch>
        </p:blipFill>
        <p:spPr>
          <a:xfrm>
            <a:off x="0" y="3655189"/>
            <a:ext cx="1197033" cy="1488311"/>
          </a:xfrm>
          <a:prstGeom prst="rect">
            <a:avLst/>
          </a:prstGeom>
        </p:spPr>
      </p:pic>
      <p:sp>
        <p:nvSpPr>
          <p:cNvPr id="6" name="TextBox 5">
            <a:extLst>
              <a:ext uri="{FF2B5EF4-FFF2-40B4-BE49-F238E27FC236}">
                <a16:creationId xmlns:a16="http://schemas.microsoft.com/office/drawing/2014/main" id="{E79412AA-2A6C-B127-C20D-36765A641013}"/>
              </a:ext>
            </a:extLst>
          </p:cNvPr>
          <p:cNvSpPr txBox="1"/>
          <p:nvPr/>
        </p:nvSpPr>
        <p:spPr>
          <a:xfrm>
            <a:off x="101579" y="4818461"/>
            <a:ext cx="995701" cy="307777"/>
          </a:xfrm>
          <a:prstGeom prst="rect">
            <a:avLst/>
          </a:prstGeom>
          <a:solidFill>
            <a:srgbClr val="000000"/>
          </a:solidFill>
        </p:spPr>
        <p:txBody>
          <a:bodyPr wrap="square" rtlCol="0">
            <a:spAutoFit/>
          </a:bodyPr>
          <a:lstStyle/>
          <a:p>
            <a:pPr algn="ctr"/>
            <a:r>
              <a:rPr lang="en-AU" sz="1400" b="1" dirty="0">
                <a:solidFill>
                  <a:schemeClr val="bg1"/>
                </a:solidFill>
              </a:rPr>
              <a:t>Cost-IS</a:t>
            </a:r>
          </a:p>
        </p:txBody>
      </p:sp>
      <p:graphicFrame>
        <p:nvGraphicFramePr>
          <p:cNvPr id="79" name="Diagram 78">
            <a:extLst>
              <a:ext uri="{FF2B5EF4-FFF2-40B4-BE49-F238E27FC236}">
                <a16:creationId xmlns:a16="http://schemas.microsoft.com/office/drawing/2014/main" id="{46A28B45-ED1E-5CC8-2ED0-1B18E94E0CC8}"/>
              </a:ext>
            </a:extLst>
          </p:cNvPr>
          <p:cNvGraphicFramePr/>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4">
            <a:extLst>
              <a:ext uri="{FF2B5EF4-FFF2-40B4-BE49-F238E27FC236}">
                <a16:creationId xmlns:a16="http://schemas.microsoft.com/office/drawing/2014/main" id="{FBBE4BE3-2D38-C984-D784-1B19B7125E03}"/>
              </a:ext>
            </a:extLst>
          </p:cNvPr>
          <p:cNvSpPr/>
          <p:nvPr/>
        </p:nvSpPr>
        <p:spPr>
          <a:xfrm>
            <a:off x="2179637" y="1457067"/>
            <a:ext cx="4121150" cy="1966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4AB1B559-44AC-8644-D02A-053A79269A97}"/>
              </a:ext>
            </a:extLst>
          </p:cNvPr>
          <p:cNvSpPr/>
          <p:nvPr/>
        </p:nvSpPr>
        <p:spPr>
          <a:xfrm>
            <a:off x="4216401" y="1288631"/>
            <a:ext cx="2020885" cy="19669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85008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P spid="70" grpId="0"/>
      <p:bldP spid="71" grpId="0"/>
      <p:bldP spid="74" grpId="0"/>
      <p:bldP spid="75" grpId="0"/>
      <p:bldP spid="76" grpId="0"/>
      <p:bldP spid="77" grpId="0"/>
      <p:bldP spid="5" grpId="0" animBg="1"/>
      <p:bldP spid="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9E22FC3-D319-DB73-0002-DEA9E86E6108}"/>
              </a:ext>
            </a:extLst>
          </p:cNvPr>
          <p:cNvSpPr>
            <a:spLocks noGrp="1"/>
          </p:cNvSpPr>
          <p:nvPr>
            <p:ph type="sldNum" sz="quarter" idx="12"/>
          </p:nvPr>
        </p:nvSpPr>
        <p:spPr/>
        <p:txBody>
          <a:bodyPr/>
          <a:lstStyle/>
          <a:p>
            <a:fld id="{691E3003-1814-4F1A-8CBE-59635BFC6654}" type="slidenum">
              <a:rPr lang="en-AU" smtClean="0"/>
              <a:t>23</a:t>
            </a:fld>
            <a:endParaRPr lang="en-AU"/>
          </a:p>
        </p:txBody>
      </p:sp>
      <p:sp>
        <p:nvSpPr>
          <p:cNvPr id="6" name="AutoShape 3">
            <a:extLst>
              <a:ext uri="{FF2B5EF4-FFF2-40B4-BE49-F238E27FC236}">
                <a16:creationId xmlns:a16="http://schemas.microsoft.com/office/drawing/2014/main" id="{8BDAC106-189D-CC03-4571-FED00AFD6AEC}"/>
              </a:ext>
            </a:extLst>
          </p:cNvPr>
          <p:cNvSpPr>
            <a:spLocks noChangeAspect="1" noChangeArrowheads="1" noTextEdit="1"/>
          </p:cNvSpPr>
          <p:nvPr/>
        </p:nvSpPr>
        <p:spPr bwMode="auto">
          <a:xfrm>
            <a:off x="476250" y="636589"/>
            <a:ext cx="8191500" cy="298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7" name="Rectangle 5">
            <a:extLst>
              <a:ext uri="{FF2B5EF4-FFF2-40B4-BE49-F238E27FC236}">
                <a16:creationId xmlns:a16="http://schemas.microsoft.com/office/drawing/2014/main" id="{5F17BC47-D4CD-AD0E-DE0C-DB5A602F14ED}"/>
              </a:ext>
            </a:extLst>
          </p:cNvPr>
          <p:cNvSpPr>
            <a:spLocks noChangeArrowheads="1"/>
          </p:cNvSpPr>
          <p:nvPr/>
        </p:nvSpPr>
        <p:spPr bwMode="auto">
          <a:xfrm>
            <a:off x="481013" y="661989"/>
            <a:ext cx="234950"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8" name="Rectangle 6">
            <a:extLst>
              <a:ext uri="{FF2B5EF4-FFF2-40B4-BE49-F238E27FC236}">
                <a16:creationId xmlns:a16="http://schemas.microsoft.com/office/drawing/2014/main" id="{1704EE9D-3088-4574-5792-017705A0081F}"/>
              </a:ext>
            </a:extLst>
          </p:cNvPr>
          <p:cNvSpPr>
            <a:spLocks noChangeArrowheads="1"/>
          </p:cNvSpPr>
          <p:nvPr/>
        </p:nvSpPr>
        <p:spPr bwMode="auto">
          <a:xfrm>
            <a:off x="715963" y="661989"/>
            <a:ext cx="322263"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9" name="Rectangle 7">
            <a:extLst>
              <a:ext uri="{FF2B5EF4-FFF2-40B4-BE49-F238E27FC236}">
                <a16:creationId xmlns:a16="http://schemas.microsoft.com/office/drawing/2014/main" id="{CC5F0F49-0F39-371A-7150-8AA3AABBDFCA}"/>
              </a:ext>
            </a:extLst>
          </p:cNvPr>
          <p:cNvSpPr>
            <a:spLocks noChangeArrowheads="1"/>
          </p:cNvSpPr>
          <p:nvPr/>
        </p:nvSpPr>
        <p:spPr bwMode="auto">
          <a:xfrm>
            <a:off x="1038225" y="661989"/>
            <a:ext cx="274638"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0" name="Rectangle 8">
            <a:extLst>
              <a:ext uri="{FF2B5EF4-FFF2-40B4-BE49-F238E27FC236}">
                <a16:creationId xmlns:a16="http://schemas.microsoft.com/office/drawing/2014/main" id="{7A343A80-D08F-3563-FD59-E76D4A51C35A}"/>
              </a:ext>
            </a:extLst>
          </p:cNvPr>
          <p:cNvSpPr>
            <a:spLocks noChangeArrowheads="1"/>
          </p:cNvSpPr>
          <p:nvPr/>
        </p:nvSpPr>
        <p:spPr bwMode="auto">
          <a:xfrm>
            <a:off x="1312863" y="661989"/>
            <a:ext cx="1322388"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1" name="Rectangle 9">
            <a:extLst>
              <a:ext uri="{FF2B5EF4-FFF2-40B4-BE49-F238E27FC236}">
                <a16:creationId xmlns:a16="http://schemas.microsoft.com/office/drawing/2014/main" id="{12219C1D-0C9B-8AB2-7D42-A6BDF303E5AD}"/>
              </a:ext>
            </a:extLst>
          </p:cNvPr>
          <p:cNvSpPr>
            <a:spLocks noChangeArrowheads="1"/>
          </p:cNvSpPr>
          <p:nvPr/>
        </p:nvSpPr>
        <p:spPr bwMode="auto">
          <a:xfrm>
            <a:off x="2635250" y="661989"/>
            <a:ext cx="1385888"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2" name="Rectangle 10">
            <a:extLst>
              <a:ext uri="{FF2B5EF4-FFF2-40B4-BE49-F238E27FC236}">
                <a16:creationId xmlns:a16="http://schemas.microsoft.com/office/drawing/2014/main" id="{A581978B-49B1-81AE-A438-D82C19B87722}"/>
              </a:ext>
            </a:extLst>
          </p:cNvPr>
          <p:cNvSpPr>
            <a:spLocks noChangeArrowheads="1"/>
          </p:cNvSpPr>
          <p:nvPr/>
        </p:nvSpPr>
        <p:spPr bwMode="auto">
          <a:xfrm>
            <a:off x="4021138" y="661989"/>
            <a:ext cx="581025"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3" name="Rectangle 11">
            <a:extLst>
              <a:ext uri="{FF2B5EF4-FFF2-40B4-BE49-F238E27FC236}">
                <a16:creationId xmlns:a16="http://schemas.microsoft.com/office/drawing/2014/main" id="{D1177249-108E-13C6-AEC1-9ED024C5D47B}"/>
              </a:ext>
            </a:extLst>
          </p:cNvPr>
          <p:cNvSpPr>
            <a:spLocks noChangeArrowheads="1"/>
          </p:cNvSpPr>
          <p:nvPr/>
        </p:nvSpPr>
        <p:spPr bwMode="auto">
          <a:xfrm>
            <a:off x="4602163" y="661989"/>
            <a:ext cx="477838"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4" name="Rectangle 12">
            <a:extLst>
              <a:ext uri="{FF2B5EF4-FFF2-40B4-BE49-F238E27FC236}">
                <a16:creationId xmlns:a16="http://schemas.microsoft.com/office/drawing/2014/main" id="{B8682EF9-ACCC-2EB4-A69A-71DFAE9B8903}"/>
              </a:ext>
            </a:extLst>
          </p:cNvPr>
          <p:cNvSpPr>
            <a:spLocks noChangeArrowheads="1"/>
          </p:cNvSpPr>
          <p:nvPr/>
        </p:nvSpPr>
        <p:spPr bwMode="auto">
          <a:xfrm>
            <a:off x="5080000" y="661989"/>
            <a:ext cx="615950"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5" name="Rectangle 13">
            <a:extLst>
              <a:ext uri="{FF2B5EF4-FFF2-40B4-BE49-F238E27FC236}">
                <a16:creationId xmlns:a16="http://schemas.microsoft.com/office/drawing/2014/main" id="{5A93456C-8469-BC9A-EB8C-26079B34937C}"/>
              </a:ext>
            </a:extLst>
          </p:cNvPr>
          <p:cNvSpPr>
            <a:spLocks noChangeArrowheads="1"/>
          </p:cNvSpPr>
          <p:nvPr/>
        </p:nvSpPr>
        <p:spPr bwMode="auto">
          <a:xfrm>
            <a:off x="5695950" y="661989"/>
            <a:ext cx="349250"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6" name="Rectangle 14">
            <a:extLst>
              <a:ext uri="{FF2B5EF4-FFF2-40B4-BE49-F238E27FC236}">
                <a16:creationId xmlns:a16="http://schemas.microsoft.com/office/drawing/2014/main" id="{E75D9091-A141-9649-D0CE-B7A4C94859FE}"/>
              </a:ext>
            </a:extLst>
          </p:cNvPr>
          <p:cNvSpPr>
            <a:spLocks noChangeArrowheads="1"/>
          </p:cNvSpPr>
          <p:nvPr/>
        </p:nvSpPr>
        <p:spPr bwMode="auto">
          <a:xfrm>
            <a:off x="6045200" y="661989"/>
            <a:ext cx="514350"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7" name="Rectangle 15">
            <a:extLst>
              <a:ext uri="{FF2B5EF4-FFF2-40B4-BE49-F238E27FC236}">
                <a16:creationId xmlns:a16="http://schemas.microsoft.com/office/drawing/2014/main" id="{4351A542-453C-B348-584C-F80650012E2E}"/>
              </a:ext>
            </a:extLst>
          </p:cNvPr>
          <p:cNvSpPr>
            <a:spLocks noChangeArrowheads="1"/>
          </p:cNvSpPr>
          <p:nvPr/>
        </p:nvSpPr>
        <p:spPr bwMode="auto">
          <a:xfrm>
            <a:off x="6559550" y="661989"/>
            <a:ext cx="461963"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8" name="Rectangle 16">
            <a:extLst>
              <a:ext uri="{FF2B5EF4-FFF2-40B4-BE49-F238E27FC236}">
                <a16:creationId xmlns:a16="http://schemas.microsoft.com/office/drawing/2014/main" id="{50BA1BDB-8793-50A2-5CF5-5502621EADAF}"/>
              </a:ext>
            </a:extLst>
          </p:cNvPr>
          <p:cNvSpPr>
            <a:spLocks noChangeArrowheads="1"/>
          </p:cNvSpPr>
          <p:nvPr/>
        </p:nvSpPr>
        <p:spPr bwMode="auto">
          <a:xfrm>
            <a:off x="7021513" y="661989"/>
            <a:ext cx="376238"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9" name="Rectangle 17">
            <a:extLst>
              <a:ext uri="{FF2B5EF4-FFF2-40B4-BE49-F238E27FC236}">
                <a16:creationId xmlns:a16="http://schemas.microsoft.com/office/drawing/2014/main" id="{7A2F445F-07C8-3F84-7132-DC12C10DEAD5}"/>
              </a:ext>
            </a:extLst>
          </p:cNvPr>
          <p:cNvSpPr>
            <a:spLocks noChangeArrowheads="1"/>
          </p:cNvSpPr>
          <p:nvPr/>
        </p:nvSpPr>
        <p:spPr bwMode="auto">
          <a:xfrm>
            <a:off x="7397750" y="661989"/>
            <a:ext cx="376238"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0" name="Rectangle 18">
            <a:extLst>
              <a:ext uri="{FF2B5EF4-FFF2-40B4-BE49-F238E27FC236}">
                <a16:creationId xmlns:a16="http://schemas.microsoft.com/office/drawing/2014/main" id="{5AC2C533-0448-E0EC-4091-C422F5B9DFE8}"/>
              </a:ext>
            </a:extLst>
          </p:cNvPr>
          <p:cNvSpPr>
            <a:spLocks noChangeArrowheads="1"/>
          </p:cNvSpPr>
          <p:nvPr/>
        </p:nvSpPr>
        <p:spPr bwMode="auto">
          <a:xfrm>
            <a:off x="7773988" y="661989"/>
            <a:ext cx="423863"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1" name="Rectangle 19">
            <a:extLst>
              <a:ext uri="{FF2B5EF4-FFF2-40B4-BE49-F238E27FC236}">
                <a16:creationId xmlns:a16="http://schemas.microsoft.com/office/drawing/2014/main" id="{6A341775-ED1E-36C7-5E6F-0D0801C74DE7}"/>
              </a:ext>
            </a:extLst>
          </p:cNvPr>
          <p:cNvSpPr>
            <a:spLocks noChangeArrowheads="1"/>
          </p:cNvSpPr>
          <p:nvPr/>
        </p:nvSpPr>
        <p:spPr bwMode="auto">
          <a:xfrm>
            <a:off x="8197850" y="661989"/>
            <a:ext cx="463550"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2" name="Rectangle 20">
            <a:extLst>
              <a:ext uri="{FF2B5EF4-FFF2-40B4-BE49-F238E27FC236}">
                <a16:creationId xmlns:a16="http://schemas.microsoft.com/office/drawing/2014/main" id="{DF3AC3CA-1751-CF5C-8890-B193DA4B4489}"/>
              </a:ext>
            </a:extLst>
          </p:cNvPr>
          <p:cNvSpPr>
            <a:spLocks noChangeArrowheads="1"/>
          </p:cNvSpPr>
          <p:nvPr/>
        </p:nvSpPr>
        <p:spPr bwMode="auto">
          <a:xfrm>
            <a:off x="481013" y="1155702"/>
            <a:ext cx="2349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3" name="Rectangle 21">
            <a:extLst>
              <a:ext uri="{FF2B5EF4-FFF2-40B4-BE49-F238E27FC236}">
                <a16:creationId xmlns:a16="http://schemas.microsoft.com/office/drawing/2014/main" id="{E7CE8F48-C82D-351A-9600-556FC5978C79}"/>
              </a:ext>
            </a:extLst>
          </p:cNvPr>
          <p:cNvSpPr>
            <a:spLocks noChangeArrowheads="1"/>
          </p:cNvSpPr>
          <p:nvPr/>
        </p:nvSpPr>
        <p:spPr bwMode="auto">
          <a:xfrm>
            <a:off x="715963" y="1155702"/>
            <a:ext cx="322263"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4" name="Rectangle 22">
            <a:extLst>
              <a:ext uri="{FF2B5EF4-FFF2-40B4-BE49-F238E27FC236}">
                <a16:creationId xmlns:a16="http://schemas.microsoft.com/office/drawing/2014/main" id="{030BD349-DB76-24FD-DF29-8039C3E73471}"/>
              </a:ext>
            </a:extLst>
          </p:cNvPr>
          <p:cNvSpPr>
            <a:spLocks noChangeArrowheads="1"/>
          </p:cNvSpPr>
          <p:nvPr/>
        </p:nvSpPr>
        <p:spPr bwMode="auto">
          <a:xfrm>
            <a:off x="1038225" y="1155702"/>
            <a:ext cx="27463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5" name="Rectangle 23">
            <a:extLst>
              <a:ext uri="{FF2B5EF4-FFF2-40B4-BE49-F238E27FC236}">
                <a16:creationId xmlns:a16="http://schemas.microsoft.com/office/drawing/2014/main" id="{26957FB0-1180-1167-6E33-667A6A3450CE}"/>
              </a:ext>
            </a:extLst>
          </p:cNvPr>
          <p:cNvSpPr>
            <a:spLocks noChangeArrowheads="1"/>
          </p:cNvSpPr>
          <p:nvPr/>
        </p:nvSpPr>
        <p:spPr bwMode="auto">
          <a:xfrm>
            <a:off x="1312863" y="1155702"/>
            <a:ext cx="132238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6" name="Rectangle 24">
            <a:extLst>
              <a:ext uri="{FF2B5EF4-FFF2-40B4-BE49-F238E27FC236}">
                <a16:creationId xmlns:a16="http://schemas.microsoft.com/office/drawing/2014/main" id="{A61BB8C5-94C3-A35F-8E78-409D7FE18C38}"/>
              </a:ext>
            </a:extLst>
          </p:cNvPr>
          <p:cNvSpPr>
            <a:spLocks noChangeArrowheads="1"/>
          </p:cNvSpPr>
          <p:nvPr/>
        </p:nvSpPr>
        <p:spPr bwMode="auto">
          <a:xfrm>
            <a:off x="2635250" y="1155702"/>
            <a:ext cx="138588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7" name="Rectangle 25">
            <a:extLst>
              <a:ext uri="{FF2B5EF4-FFF2-40B4-BE49-F238E27FC236}">
                <a16:creationId xmlns:a16="http://schemas.microsoft.com/office/drawing/2014/main" id="{36C10AF0-356E-1373-418A-94DD6C7FDC4C}"/>
              </a:ext>
            </a:extLst>
          </p:cNvPr>
          <p:cNvSpPr>
            <a:spLocks noChangeArrowheads="1"/>
          </p:cNvSpPr>
          <p:nvPr/>
        </p:nvSpPr>
        <p:spPr bwMode="auto">
          <a:xfrm>
            <a:off x="4021138" y="1155702"/>
            <a:ext cx="581025"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8" name="Rectangle 26">
            <a:extLst>
              <a:ext uri="{FF2B5EF4-FFF2-40B4-BE49-F238E27FC236}">
                <a16:creationId xmlns:a16="http://schemas.microsoft.com/office/drawing/2014/main" id="{4916A149-348B-FF5F-6083-ED42C7912B04}"/>
              </a:ext>
            </a:extLst>
          </p:cNvPr>
          <p:cNvSpPr>
            <a:spLocks noChangeArrowheads="1"/>
          </p:cNvSpPr>
          <p:nvPr/>
        </p:nvSpPr>
        <p:spPr bwMode="auto">
          <a:xfrm>
            <a:off x="4602163" y="1155702"/>
            <a:ext cx="47783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9" name="Rectangle 27">
            <a:extLst>
              <a:ext uri="{FF2B5EF4-FFF2-40B4-BE49-F238E27FC236}">
                <a16:creationId xmlns:a16="http://schemas.microsoft.com/office/drawing/2014/main" id="{3D5975B7-4A81-611E-7D01-B4F434B6769F}"/>
              </a:ext>
            </a:extLst>
          </p:cNvPr>
          <p:cNvSpPr>
            <a:spLocks noChangeArrowheads="1"/>
          </p:cNvSpPr>
          <p:nvPr/>
        </p:nvSpPr>
        <p:spPr bwMode="auto">
          <a:xfrm>
            <a:off x="5080000" y="1155702"/>
            <a:ext cx="6159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0" name="Rectangle 28">
            <a:extLst>
              <a:ext uri="{FF2B5EF4-FFF2-40B4-BE49-F238E27FC236}">
                <a16:creationId xmlns:a16="http://schemas.microsoft.com/office/drawing/2014/main" id="{C8F67CDB-0594-5759-2737-8D50C9FF9410}"/>
              </a:ext>
            </a:extLst>
          </p:cNvPr>
          <p:cNvSpPr>
            <a:spLocks noChangeArrowheads="1"/>
          </p:cNvSpPr>
          <p:nvPr/>
        </p:nvSpPr>
        <p:spPr bwMode="auto">
          <a:xfrm>
            <a:off x="5695950" y="1155702"/>
            <a:ext cx="3492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1" name="Rectangle 29">
            <a:extLst>
              <a:ext uri="{FF2B5EF4-FFF2-40B4-BE49-F238E27FC236}">
                <a16:creationId xmlns:a16="http://schemas.microsoft.com/office/drawing/2014/main" id="{DCF3CF52-52B5-9F15-A770-225EE2A96A33}"/>
              </a:ext>
            </a:extLst>
          </p:cNvPr>
          <p:cNvSpPr>
            <a:spLocks noChangeArrowheads="1"/>
          </p:cNvSpPr>
          <p:nvPr/>
        </p:nvSpPr>
        <p:spPr bwMode="auto">
          <a:xfrm>
            <a:off x="6045200" y="1155702"/>
            <a:ext cx="5143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2" name="Rectangle 30">
            <a:extLst>
              <a:ext uri="{FF2B5EF4-FFF2-40B4-BE49-F238E27FC236}">
                <a16:creationId xmlns:a16="http://schemas.microsoft.com/office/drawing/2014/main" id="{4659FF7F-C27B-938C-C952-E94EFF899107}"/>
              </a:ext>
            </a:extLst>
          </p:cNvPr>
          <p:cNvSpPr>
            <a:spLocks noChangeArrowheads="1"/>
          </p:cNvSpPr>
          <p:nvPr/>
        </p:nvSpPr>
        <p:spPr bwMode="auto">
          <a:xfrm>
            <a:off x="6559550" y="1155702"/>
            <a:ext cx="461963"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3" name="Rectangle 31">
            <a:extLst>
              <a:ext uri="{FF2B5EF4-FFF2-40B4-BE49-F238E27FC236}">
                <a16:creationId xmlns:a16="http://schemas.microsoft.com/office/drawing/2014/main" id="{36EDAB6B-76C6-548B-D7F5-EECF462C58CA}"/>
              </a:ext>
            </a:extLst>
          </p:cNvPr>
          <p:cNvSpPr>
            <a:spLocks noChangeArrowheads="1"/>
          </p:cNvSpPr>
          <p:nvPr/>
        </p:nvSpPr>
        <p:spPr bwMode="auto">
          <a:xfrm>
            <a:off x="7021513" y="1155702"/>
            <a:ext cx="37623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4" name="Rectangle 32">
            <a:extLst>
              <a:ext uri="{FF2B5EF4-FFF2-40B4-BE49-F238E27FC236}">
                <a16:creationId xmlns:a16="http://schemas.microsoft.com/office/drawing/2014/main" id="{1C9CD806-4699-2489-8BDA-C516449BB22B}"/>
              </a:ext>
            </a:extLst>
          </p:cNvPr>
          <p:cNvSpPr>
            <a:spLocks noChangeArrowheads="1"/>
          </p:cNvSpPr>
          <p:nvPr/>
        </p:nvSpPr>
        <p:spPr bwMode="auto">
          <a:xfrm>
            <a:off x="7397750" y="1155702"/>
            <a:ext cx="37623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5" name="Rectangle 33">
            <a:extLst>
              <a:ext uri="{FF2B5EF4-FFF2-40B4-BE49-F238E27FC236}">
                <a16:creationId xmlns:a16="http://schemas.microsoft.com/office/drawing/2014/main" id="{7A85AC0C-F32C-C962-6AAC-A24CBBA6A1BA}"/>
              </a:ext>
            </a:extLst>
          </p:cNvPr>
          <p:cNvSpPr>
            <a:spLocks noChangeArrowheads="1"/>
          </p:cNvSpPr>
          <p:nvPr/>
        </p:nvSpPr>
        <p:spPr bwMode="auto">
          <a:xfrm>
            <a:off x="7773988" y="1155702"/>
            <a:ext cx="423863"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6" name="Rectangle 34">
            <a:extLst>
              <a:ext uri="{FF2B5EF4-FFF2-40B4-BE49-F238E27FC236}">
                <a16:creationId xmlns:a16="http://schemas.microsoft.com/office/drawing/2014/main" id="{9EB24C46-08D2-25C5-8C14-029BFF5EE50B}"/>
              </a:ext>
            </a:extLst>
          </p:cNvPr>
          <p:cNvSpPr>
            <a:spLocks noChangeArrowheads="1"/>
          </p:cNvSpPr>
          <p:nvPr/>
        </p:nvSpPr>
        <p:spPr bwMode="auto">
          <a:xfrm>
            <a:off x="8197850" y="1155702"/>
            <a:ext cx="4635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7" name="Rectangle 35">
            <a:extLst>
              <a:ext uri="{FF2B5EF4-FFF2-40B4-BE49-F238E27FC236}">
                <a16:creationId xmlns:a16="http://schemas.microsoft.com/office/drawing/2014/main" id="{FE4ECC3B-0751-161F-DCD9-48FC8707D82D}"/>
              </a:ext>
            </a:extLst>
          </p:cNvPr>
          <p:cNvSpPr>
            <a:spLocks noChangeArrowheads="1"/>
          </p:cNvSpPr>
          <p:nvPr/>
        </p:nvSpPr>
        <p:spPr bwMode="auto">
          <a:xfrm>
            <a:off x="481013" y="2384427"/>
            <a:ext cx="234950" cy="612775"/>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8" name="Rectangle 36">
            <a:extLst>
              <a:ext uri="{FF2B5EF4-FFF2-40B4-BE49-F238E27FC236}">
                <a16:creationId xmlns:a16="http://schemas.microsoft.com/office/drawing/2014/main" id="{EBED2F47-7563-5D80-0C69-1780F8874EA1}"/>
              </a:ext>
            </a:extLst>
          </p:cNvPr>
          <p:cNvSpPr>
            <a:spLocks noChangeArrowheads="1"/>
          </p:cNvSpPr>
          <p:nvPr/>
        </p:nvSpPr>
        <p:spPr bwMode="auto">
          <a:xfrm>
            <a:off x="715963" y="2384427"/>
            <a:ext cx="322263" cy="612775"/>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9" name="Rectangle 37">
            <a:extLst>
              <a:ext uri="{FF2B5EF4-FFF2-40B4-BE49-F238E27FC236}">
                <a16:creationId xmlns:a16="http://schemas.microsoft.com/office/drawing/2014/main" id="{0D2A4C65-9984-F438-CBCD-6043799D1C75}"/>
              </a:ext>
            </a:extLst>
          </p:cNvPr>
          <p:cNvSpPr>
            <a:spLocks noChangeArrowheads="1"/>
          </p:cNvSpPr>
          <p:nvPr/>
        </p:nvSpPr>
        <p:spPr bwMode="auto">
          <a:xfrm>
            <a:off x="1038225" y="2384427"/>
            <a:ext cx="274638" cy="612775"/>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0" name="Rectangle 38">
            <a:extLst>
              <a:ext uri="{FF2B5EF4-FFF2-40B4-BE49-F238E27FC236}">
                <a16:creationId xmlns:a16="http://schemas.microsoft.com/office/drawing/2014/main" id="{516E8BA1-40CF-92AE-E5F1-106AB1D8E225}"/>
              </a:ext>
            </a:extLst>
          </p:cNvPr>
          <p:cNvSpPr>
            <a:spLocks noChangeArrowheads="1"/>
          </p:cNvSpPr>
          <p:nvPr/>
        </p:nvSpPr>
        <p:spPr bwMode="auto">
          <a:xfrm>
            <a:off x="1312863" y="2384427"/>
            <a:ext cx="1322388" cy="612775"/>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1" name="Rectangle 39">
            <a:extLst>
              <a:ext uri="{FF2B5EF4-FFF2-40B4-BE49-F238E27FC236}">
                <a16:creationId xmlns:a16="http://schemas.microsoft.com/office/drawing/2014/main" id="{749B7780-6A83-0A1B-F74B-8051B4756B42}"/>
              </a:ext>
            </a:extLst>
          </p:cNvPr>
          <p:cNvSpPr>
            <a:spLocks noChangeArrowheads="1"/>
          </p:cNvSpPr>
          <p:nvPr/>
        </p:nvSpPr>
        <p:spPr bwMode="auto">
          <a:xfrm>
            <a:off x="2635250" y="2384427"/>
            <a:ext cx="1385888" cy="612775"/>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2" name="Rectangle 40">
            <a:extLst>
              <a:ext uri="{FF2B5EF4-FFF2-40B4-BE49-F238E27FC236}">
                <a16:creationId xmlns:a16="http://schemas.microsoft.com/office/drawing/2014/main" id="{B3DF09E9-8B67-010D-FBAE-88B9CA13FCDA}"/>
              </a:ext>
            </a:extLst>
          </p:cNvPr>
          <p:cNvSpPr>
            <a:spLocks noChangeArrowheads="1"/>
          </p:cNvSpPr>
          <p:nvPr/>
        </p:nvSpPr>
        <p:spPr bwMode="auto">
          <a:xfrm>
            <a:off x="4021138" y="2384427"/>
            <a:ext cx="581025" cy="612775"/>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3" name="Rectangle 41">
            <a:extLst>
              <a:ext uri="{FF2B5EF4-FFF2-40B4-BE49-F238E27FC236}">
                <a16:creationId xmlns:a16="http://schemas.microsoft.com/office/drawing/2014/main" id="{F3544AC6-43B2-0A67-6346-99205F88AF05}"/>
              </a:ext>
            </a:extLst>
          </p:cNvPr>
          <p:cNvSpPr>
            <a:spLocks noChangeArrowheads="1"/>
          </p:cNvSpPr>
          <p:nvPr/>
        </p:nvSpPr>
        <p:spPr bwMode="auto">
          <a:xfrm>
            <a:off x="4602163" y="2384427"/>
            <a:ext cx="477838" cy="612775"/>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4" name="Rectangle 42">
            <a:extLst>
              <a:ext uri="{FF2B5EF4-FFF2-40B4-BE49-F238E27FC236}">
                <a16:creationId xmlns:a16="http://schemas.microsoft.com/office/drawing/2014/main" id="{EB96E011-4266-AF11-A92E-EE1DC7DFB62E}"/>
              </a:ext>
            </a:extLst>
          </p:cNvPr>
          <p:cNvSpPr>
            <a:spLocks noChangeArrowheads="1"/>
          </p:cNvSpPr>
          <p:nvPr/>
        </p:nvSpPr>
        <p:spPr bwMode="auto">
          <a:xfrm>
            <a:off x="5080000" y="2384427"/>
            <a:ext cx="615950" cy="612775"/>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5" name="Rectangle 43">
            <a:extLst>
              <a:ext uri="{FF2B5EF4-FFF2-40B4-BE49-F238E27FC236}">
                <a16:creationId xmlns:a16="http://schemas.microsoft.com/office/drawing/2014/main" id="{FC2C7C10-6060-B76C-92F8-882379C007CB}"/>
              </a:ext>
            </a:extLst>
          </p:cNvPr>
          <p:cNvSpPr>
            <a:spLocks noChangeArrowheads="1"/>
          </p:cNvSpPr>
          <p:nvPr/>
        </p:nvSpPr>
        <p:spPr bwMode="auto">
          <a:xfrm>
            <a:off x="5695950" y="2384427"/>
            <a:ext cx="349250" cy="612775"/>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6" name="Rectangle 44">
            <a:extLst>
              <a:ext uri="{FF2B5EF4-FFF2-40B4-BE49-F238E27FC236}">
                <a16:creationId xmlns:a16="http://schemas.microsoft.com/office/drawing/2014/main" id="{103A65F4-7D38-2762-D322-C5A7726A8E8F}"/>
              </a:ext>
            </a:extLst>
          </p:cNvPr>
          <p:cNvSpPr>
            <a:spLocks noChangeArrowheads="1"/>
          </p:cNvSpPr>
          <p:nvPr/>
        </p:nvSpPr>
        <p:spPr bwMode="auto">
          <a:xfrm>
            <a:off x="6045200" y="2384427"/>
            <a:ext cx="514350" cy="612775"/>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7" name="Rectangle 45">
            <a:extLst>
              <a:ext uri="{FF2B5EF4-FFF2-40B4-BE49-F238E27FC236}">
                <a16:creationId xmlns:a16="http://schemas.microsoft.com/office/drawing/2014/main" id="{23987772-3935-6595-CCC2-95897E30F417}"/>
              </a:ext>
            </a:extLst>
          </p:cNvPr>
          <p:cNvSpPr>
            <a:spLocks noChangeArrowheads="1"/>
          </p:cNvSpPr>
          <p:nvPr/>
        </p:nvSpPr>
        <p:spPr bwMode="auto">
          <a:xfrm>
            <a:off x="6559550" y="2384427"/>
            <a:ext cx="461963" cy="612775"/>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8" name="Rectangle 46">
            <a:extLst>
              <a:ext uri="{FF2B5EF4-FFF2-40B4-BE49-F238E27FC236}">
                <a16:creationId xmlns:a16="http://schemas.microsoft.com/office/drawing/2014/main" id="{F7A20750-6B97-7BF8-EAE1-E55AAE6A995B}"/>
              </a:ext>
            </a:extLst>
          </p:cNvPr>
          <p:cNvSpPr>
            <a:spLocks noChangeArrowheads="1"/>
          </p:cNvSpPr>
          <p:nvPr/>
        </p:nvSpPr>
        <p:spPr bwMode="auto">
          <a:xfrm>
            <a:off x="7021513" y="2384427"/>
            <a:ext cx="376238" cy="612775"/>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9" name="Rectangle 47">
            <a:extLst>
              <a:ext uri="{FF2B5EF4-FFF2-40B4-BE49-F238E27FC236}">
                <a16:creationId xmlns:a16="http://schemas.microsoft.com/office/drawing/2014/main" id="{80FC982B-993F-D183-23ED-FF1B9CD5D8B4}"/>
              </a:ext>
            </a:extLst>
          </p:cNvPr>
          <p:cNvSpPr>
            <a:spLocks noChangeArrowheads="1"/>
          </p:cNvSpPr>
          <p:nvPr/>
        </p:nvSpPr>
        <p:spPr bwMode="auto">
          <a:xfrm>
            <a:off x="7397750" y="2384427"/>
            <a:ext cx="376238" cy="612775"/>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0" name="Rectangle 48">
            <a:extLst>
              <a:ext uri="{FF2B5EF4-FFF2-40B4-BE49-F238E27FC236}">
                <a16:creationId xmlns:a16="http://schemas.microsoft.com/office/drawing/2014/main" id="{472533BE-2539-D20B-334B-F7D2535917E7}"/>
              </a:ext>
            </a:extLst>
          </p:cNvPr>
          <p:cNvSpPr>
            <a:spLocks noChangeArrowheads="1"/>
          </p:cNvSpPr>
          <p:nvPr/>
        </p:nvSpPr>
        <p:spPr bwMode="auto">
          <a:xfrm>
            <a:off x="7773988" y="2384427"/>
            <a:ext cx="423863" cy="612775"/>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1" name="Rectangle 49">
            <a:extLst>
              <a:ext uri="{FF2B5EF4-FFF2-40B4-BE49-F238E27FC236}">
                <a16:creationId xmlns:a16="http://schemas.microsoft.com/office/drawing/2014/main" id="{8681A948-109D-F3A4-9959-EA0964A7507C}"/>
              </a:ext>
            </a:extLst>
          </p:cNvPr>
          <p:cNvSpPr>
            <a:spLocks noChangeArrowheads="1"/>
          </p:cNvSpPr>
          <p:nvPr/>
        </p:nvSpPr>
        <p:spPr bwMode="auto">
          <a:xfrm>
            <a:off x="8197850" y="2384427"/>
            <a:ext cx="463550" cy="612775"/>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2" name="Line 50">
            <a:extLst>
              <a:ext uri="{FF2B5EF4-FFF2-40B4-BE49-F238E27FC236}">
                <a16:creationId xmlns:a16="http://schemas.microsoft.com/office/drawing/2014/main" id="{6DCCD69B-2CE6-66DC-F517-0D68CF13145F}"/>
              </a:ext>
            </a:extLst>
          </p:cNvPr>
          <p:cNvSpPr>
            <a:spLocks noChangeShapeType="1"/>
          </p:cNvSpPr>
          <p:nvPr/>
        </p:nvSpPr>
        <p:spPr bwMode="auto">
          <a:xfrm>
            <a:off x="477838" y="1155702"/>
            <a:ext cx="8186738" cy="0"/>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53" name="Line 51">
            <a:extLst>
              <a:ext uri="{FF2B5EF4-FFF2-40B4-BE49-F238E27FC236}">
                <a16:creationId xmlns:a16="http://schemas.microsoft.com/office/drawing/2014/main" id="{7CBC699F-0AA4-0E56-5756-62B3A72750F5}"/>
              </a:ext>
            </a:extLst>
          </p:cNvPr>
          <p:cNvSpPr>
            <a:spLocks noChangeShapeType="1"/>
          </p:cNvSpPr>
          <p:nvPr/>
        </p:nvSpPr>
        <p:spPr bwMode="auto">
          <a:xfrm>
            <a:off x="477838" y="1771652"/>
            <a:ext cx="8186738" cy="0"/>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54" name="Line 52">
            <a:extLst>
              <a:ext uri="{FF2B5EF4-FFF2-40B4-BE49-F238E27FC236}">
                <a16:creationId xmlns:a16="http://schemas.microsoft.com/office/drawing/2014/main" id="{B0BD8735-22F8-73D3-EC3E-BEB48CDBD90A}"/>
              </a:ext>
            </a:extLst>
          </p:cNvPr>
          <p:cNvSpPr>
            <a:spLocks noChangeShapeType="1"/>
          </p:cNvSpPr>
          <p:nvPr/>
        </p:nvSpPr>
        <p:spPr bwMode="auto">
          <a:xfrm>
            <a:off x="477838" y="2384427"/>
            <a:ext cx="8186738" cy="0"/>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55" name="Line 53">
            <a:extLst>
              <a:ext uri="{FF2B5EF4-FFF2-40B4-BE49-F238E27FC236}">
                <a16:creationId xmlns:a16="http://schemas.microsoft.com/office/drawing/2014/main" id="{178E4B6B-4CF2-1D78-A273-9F320AF9BC5F}"/>
              </a:ext>
            </a:extLst>
          </p:cNvPr>
          <p:cNvSpPr>
            <a:spLocks noChangeShapeType="1"/>
          </p:cNvSpPr>
          <p:nvPr/>
        </p:nvSpPr>
        <p:spPr bwMode="auto">
          <a:xfrm>
            <a:off x="477838" y="2997202"/>
            <a:ext cx="8186738" cy="0"/>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56" name="Line 54">
            <a:extLst>
              <a:ext uri="{FF2B5EF4-FFF2-40B4-BE49-F238E27FC236}">
                <a16:creationId xmlns:a16="http://schemas.microsoft.com/office/drawing/2014/main" id="{67C2178B-EF4F-D25E-DFF0-DC4CCD5AD5D1}"/>
              </a:ext>
            </a:extLst>
          </p:cNvPr>
          <p:cNvSpPr>
            <a:spLocks noChangeShapeType="1"/>
          </p:cNvSpPr>
          <p:nvPr/>
        </p:nvSpPr>
        <p:spPr bwMode="auto">
          <a:xfrm>
            <a:off x="481013" y="658814"/>
            <a:ext cx="0" cy="2954338"/>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57" name="Line 55">
            <a:extLst>
              <a:ext uri="{FF2B5EF4-FFF2-40B4-BE49-F238E27FC236}">
                <a16:creationId xmlns:a16="http://schemas.microsoft.com/office/drawing/2014/main" id="{1390E723-C9B1-25D3-A8A6-27638FA358F5}"/>
              </a:ext>
            </a:extLst>
          </p:cNvPr>
          <p:cNvSpPr>
            <a:spLocks noChangeShapeType="1"/>
          </p:cNvSpPr>
          <p:nvPr/>
        </p:nvSpPr>
        <p:spPr bwMode="auto">
          <a:xfrm>
            <a:off x="8661400" y="658814"/>
            <a:ext cx="0" cy="2954338"/>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58" name="Line 56">
            <a:extLst>
              <a:ext uri="{FF2B5EF4-FFF2-40B4-BE49-F238E27FC236}">
                <a16:creationId xmlns:a16="http://schemas.microsoft.com/office/drawing/2014/main" id="{9C6F72A3-73BA-6279-43CE-6B00623746B2}"/>
              </a:ext>
            </a:extLst>
          </p:cNvPr>
          <p:cNvSpPr>
            <a:spLocks noChangeShapeType="1"/>
          </p:cNvSpPr>
          <p:nvPr/>
        </p:nvSpPr>
        <p:spPr bwMode="auto">
          <a:xfrm>
            <a:off x="477838" y="661989"/>
            <a:ext cx="8186738" cy="0"/>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59" name="Line 57">
            <a:extLst>
              <a:ext uri="{FF2B5EF4-FFF2-40B4-BE49-F238E27FC236}">
                <a16:creationId xmlns:a16="http://schemas.microsoft.com/office/drawing/2014/main" id="{610384A2-F9AB-AB99-3CDC-8028F77A2BD7}"/>
              </a:ext>
            </a:extLst>
          </p:cNvPr>
          <p:cNvSpPr>
            <a:spLocks noChangeShapeType="1"/>
          </p:cNvSpPr>
          <p:nvPr/>
        </p:nvSpPr>
        <p:spPr bwMode="auto">
          <a:xfrm>
            <a:off x="477838" y="3609977"/>
            <a:ext cx="8186738" cy="0"/>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0" name="Rectangle 58">
            <a:extLst>
              <a:ext uri="{FF2B5EF4-FFF2-40B4-BE49-F238E27FC236}">
                <a16:creationId xmlns:a16="http://schemas.microsoft.com/office/drawing/2014/main" id="{36F23EA7-6925-70CA-2E1A-A29C39B1A6CC}"/>
              </a:ext>
            </a:extLst>
          </p:cNvPr>
          <p:cNvSpPr>
            <a:spLocks noChangeArrowheads="1"/>
          </p:cNvSpPr>
          <p:nvPr/>
        </p:nvSpPr>
        <p:spPr bwMode="auto">
          <a:xfrm>
            <a:off x="8204200" y="790577"/>
            <a:ext cx="2809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Data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1" name="Rectangle 59">
            <a:extLst>
              <a:ext uri="{FF2B5EF4-FFF2-40B4-BE49-F238E27FC236}">
                <a16:creationId xmlns:a16="http://schemas.microsoft.com/office/drawing/2014/main" id="{A0DBF2DC-8D67-941C-8AFD-4656C2CC50E3}"/>
              </a:ext>
            </a:extLst>
          </p:cNvPr>
          <p:cNvSpPr>
            <a:spLocks noChangeArrowheads="1"/>
          </p:cNvSpPr>
          <p:nvPr/>
        </p:nvSpPr>
        <p:spPr bwMode="auto">
          <a:xfrm>
            <a:off x="8204200" y="909639"/>
            <a:ext cx="376238"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source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2" name="Rectangle 60">
            <a:extLst>
              <a:ext uri="{FF2B5EF4-FFF2-40B4-BE49-F238E27FC236}">
                <a16:creationId xmlns:a16="http://schemas.microsoft.com/office/drawing/2014/main" id="{A74E49DA-7CDF-CDDB-7B3E-39B91FB4F859}"/>
              </a:ext>
            </a:extLst>
          </p:cNvPr>
          <p:cNvSpPr>
            <a:spLocks noChangeArrowheads="1"/>
          </p:cNvSpPr>
          <p:nvPr/>
        </p:nvSpPr>
        <p:spPr bwMode="auto">
          <a:xfrm>
            <a:off x="7827963" y="727077"/>
            <a:ext cx="468313"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Labour/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3" name="Rectangle 61">
            <a:extLst>
              <a:ext uri="{FF2B5EF4-FFF2-40B4-BE49-F238E27FC236}">
                <a16:creationId xmlns:a16="http://schemas.microsoft.com/office/drawing/2014/main" id="{CFCC08C5-C8FA-5CEA-D266-57D078F9755E}"/>
              </a:ext>
            </a:extLst>
          </p:cNvPr>
          <p:cNvSpPr>
            <a:spLocks noChangeArrowheads="1"/>
          </p:cNvSpPr>
          <p:nvPr/>
        </p:nvSpPr>
        <p:spPr bwMode="auto">
          <a:xfrm>
            <a:off x="7881938" y="849314"/>
            <a:ext cx="2333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Non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4" name="Rectangle 62">
            <a:extLst>
              <a:ext uri="{FF2B5EF4-FFF2-40B4-BE49-F238E27FC236}">
                <a16:creationId xmlns:a16="http://schemas.microsoft.com/office/drawing/2014/main" id="{4EAA409B-273C-1ADC-3A4C-5CB8420C0444}"/>
              </a:ext>
            </a:extLst>
          </p:cNvPr>
          <p:cNvSpPr>
            <a:spLocks noChangeArrowheads="1"/>
          </p:cNvSpPr>
          <p:nvPr/>
        </p:nvSpPr>
        <p:spPr bwMode="auto">
          <a:xfrm>
            <a:off x="8058150" y="849314"/>
            <a:ext cx="873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5" name="Rectangle 63">
            <a:extLst>
              <a:ext uri="{FF2B5EF4-FFF2-40B4-BE49-F238E27FC236}">
                <a16:creationId xmlns:a16="http://schemas.microsoft.com/office/drawing/2014/main" id="{124744FC-56D3-943A-D727-466B0F9198F9}"/>
              </a:ext>
            </a:extLst>
          </p:cNvPr>
          <p:cNvSpPr>
            <a:spLocks noChangeArrowheads="1"/>
          </p:cNvSpPr>
          <p:nvPr/>
        </p:nvSpPr>
        <p:spPr bwMode="auto">
          <a:xfrm>
            <a:off x="7839075" y="973139"/>
            <a:ext cx="3746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Labour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6" name="Rectangle 64">
            <a:extLst>
              <a:ext uri="{FF2B5EF4-FFF2-40B4-BE49-F238E27FC236}">
                <a16:creationId xmlns:a16="http://schemas.microsoft.com/office/drawing/2014/main" id="{5C268532-0055-9697-0128-176BEB1A60E8}"/>
              </a:ext>
            </a:extLst>
          </p:cNvPr>
          <p:cNvSpPr>
            <a:spLocks noChangeArrowheads="1"/>
          </p:cNvSpPr>
          <p:nvPr/>
        </p:nvSpPr>
        <p:spPr bwMode="auto">
          <a:xfrm>
            <a:off x="7437438" y="849314"/>
            <a:ext cx="40322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Cost ($)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7" name="Rectangle 65">
            <a:extLst>
              <a:ext uri="{FF2B5EF4-FFF2-40B4-BE49-F238E27FC236}">
                <a16:creationId xmlns:a16="http://schemas.microsoft.com/office/drawing/2014/main" id="{E5AB6B23-BFEF-0A07-7474-BB56E6596D05}"/>
              </a:ext>
            </a:extLst>
          </p:cNvPr>
          <p:cNvSpPr>
            <a:spLocks noChangeArrowheads="1"/>
          </p:cNvSpPr>
          <p:nvPr/>
        </p:nvSpPr>
        <p:spPr bwMode="auto">
          <a:xfrm>
            <a:off x="7102475" y="727077"/>
            <a:ext cx="3302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Total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8" name="Rectangle 66">
            <a:extLst>
              <a:ext uri="{FF2B5EF4-FFF2-40B4-BE49-F238E27FC236}">
                <a16:creationId xmlns:a16="http://schemas.microsoft.com/office/drawing/2014/main" id="{3ADC9D21-88AD-5B35-2E5F-DC0BCD8D2B88}"/>
              </a:ext>
            </a:extLst>
          </p:cNvPr>
          <p:cNvSpPr>
            <a:spLocks noChangeArrowheads="1"/>
          </p:cNvSpPr>
          <p:nvPr/>
        </p:nvSpPr>
        <p:spPr bwMode="auto">
          <a:xfrm>
            <a:off x="7062788" y="849314"/>
            <a:ext cx="3730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person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9" name="Rectangle 67">
            <a:extLst>
              <a:ext uri="{FF2B5EF4-FFF2-40B4-BE49-F238E27FC236}">
                <a16:creationId xmlns:a16="http://schemas.microsoft.com/office/drawing/2014/main" id="{FE707BED-BE4D-4F6B-F63D-DC9F20F1C7A8}"/>
              </a:ext>
            </a:extLst>
          </p:cNvPr>
          <p:cNvSpPr>
            <a:spLocks noChangeArrowheads="1"/>
          </p:cNvSpPr>
          <p:nvPr/>
        </p:nvSpPr>
        <p:spPr bwMode="auto">
          <a:xfrm>
            <a:off x="7056438" y="973139"/>
            <a:ext cx="3635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(hours)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0" name="Rectangle 68">
            <a:extLst>
              <a:ext uri="{FF2B5EF4-FFF2-40B4-BE49-F238E27FC236}">
                <a16:creationId xmlns:a16="http://schemas.microsoft.com/office/drawing/2014/main" id="{70DFEF01-1C6C-CA73-BB4B-46796C96BA61}"/>
              </a:ext>
            </a:extLst>
          </p:cNvPr>
          <p:cNvSpPr>
            <a:spLocks noChangeArrowheads="1"/>
          </p:cNvSpPr>
          <p:nvPr/>
        </p:nvSpPr>
        <p:spPr bwMode="auto">
          <a:xfrm>
            <a:off x="6686550" y="668339"/>
            <a:ext cx="2873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Time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1" name="Rectangle 69">
            <a:extLst>
              <a:ext uri="{FF2B5EF4-FFF2-40B4-BE49-F238E27FC236}">
                <a16:creationId xmlns:a16="http://schemas.microsoft.com/office/drawing/2014/main" id="{CDBAF6FE-28AB-6A2A-BEB7-21DFC5FDA413}"/>
              </a:ext>
            </a:extLst>
          </p:cNvPr>
          <p:cNvSpPr>
            <a:spLocks noChangeArrowheads="1"/>
          </p:cNvSpPr>
          <p:nvPr/>
        </p:nvSpPr>
        <p:spPr bwMode="auto">
          <a:xfrm>
            <a:off x="6591300" y="790577"/>
            <a:ext cx="4826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spent per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2" name="Rectangle 70">
            <a:extLst>
              <a:ext uri="{FF2B5EF4-FFF2-40B4-BE49-F238E27FC236}">
                <a16:creationId xmlns:a16="http://schemas.microsoft.com/office/drawing/2014/main" id="{6C3C0E0A-6E14-9F47-26DD-0FB80D0DDE5A}"/>
              </a:ext>
            </a:extLst>
          </p:cNvPr>
          <p:cNvSpPr>
            <a:spLocks noChangeArrowheads="1"/>
          </p:cNvSpPr>
          <p:nvPr/>
        </p:nvSpPr>
        <p:spPr bwMode="auto">
          <a:xfrm>
            <a:off x="6645275" y="909639"/>
            <a:ext cx="41592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person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3" name="Rectangle 71">
            <a:extLst>
              <a:ext uri="{FF2B5EF4-FFF2-40B4-BE49-F238E27FC236}">
                <a16:creationId xmlns:a16="http://schemas.microsoft.com/office/drawing/2014/main" id="{8DD8ADA7-4C8C-16F1-F45D-A37D90745547}"/>
              </a:ext>
            </a:extLst>
          </p:cNvPr>
          <p:cNvSpPr>
            <a:spLocks noChangeArrowheads="1"/>
          </p:cNvSpPr>
          <p:nvPr/>
        </p:nvSpPr>
        <p:spPr bwMode="auto">
          <a:xfrm>
            <a:off x="6638925" y="1031877"/>
            <a:ext cx="40322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(hours)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4" name="Rectangle 72">
            <a:extLst>
              <a:ext uri="{FF2B5EF4-FFF2-40B4-BE49-F238E27FC236}">
                <a16:creationId xmlns:a16="http://schemas.microsoft.com/office/drawing/2014/main" id="{1FFF7F0B-3BEE-5BD7-6046-5D4AFB411159}"/>
              </a:ext>
            </a:extLst>
          </p:cNvPr>
          <p:cNvSpPr>
            <a:spLocks noChangeArrowheads="1"/>
          </p:cNvSpPr>
          <p:nvPr/>
        </p:nvSpPr>
        <p:spPr bwMode="auto">
          <a:xfrm>
            <a:off x="6075363" y="727077"/>
            <a:ext cx="60007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Number of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5" name="Rectangle 73">
            <a:extLst>
              <a:ext uri="{FF2B5EF4-FFF2-40B4-BE49-F238E27FC236}">
                <a16:creationId xmlns:a16="http://schemas.microsoft.com/office/drawing/2014/main" id="{CF9B6529-F68D-F531-9732-676B18218860}"/>
              </a:ext>
            </a:extLst>
          </p:cNvPr>
          <p:cNvSpPr>
            <a:spLocks noChangeArrowheads="1"/>
          </p:cNvSpPr>
          <p:nvPr/>
        </p:nvSpPr>
        <p:spPr bwMode="auto">
          <a:xfrm>
            <a:off x="6091238" y="849314"/>
            <a:ext cx="50482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personnel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6" name="Rectangle 74">
            <a:extLst>
              <a:ext uri="{FF2B5EF4-FFF2-40B4-BE49-F238E27FC236}">
                <a16:creationId xmlns:a16="http://schemas.microsoft.com/office/drawing/2014/main" id="{47CFA0F0-61EA-C067-D424-0F8B65177E08}"/>
              </a:ext>
            </a:extLst>
          </p:cNvPr>
          <p:cNvSpPr>
            <a:spLocks noChangeArrowheads="1"/>
          </p:cNvSpPr>
          <p:nvPr/>
        </p:nvSpPr>
        <p:spPr bwMode="auto">
          <a:xfrm>
            <a:off x="6121400" y="973139"/>
            <a:ext cx="4191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involved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7" name="Rectangle 75">
            <a:extLst>
              <a:ext uri="{FF2B5EF4-FFF2-40B4-BE49-F238E27FC236}">
                <a16:creationId xmlns:a16="http://schemas.microsoft.com/office/drawing/2014/main" id="{BACD3CE9-37D8-C66B-424E-A3C78D88143D}"/>
              </a:ext>
            </a:extLst>
          </p:cNvPr>
          <p:cNvSpPr>
            <a:spLocks noChangeArrowheads="1"/>
          </p:cNvSpPr>
          <p:nvPr/>
        </p:nvSpPr>
        <p:spPr bwMode="auto">
          <a:xfrm>
            <a:off x="5741988" y="727077"/>
            <a:ext cx="404813"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Hourly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8" name="Rectangle 76">
            <a:extLst>
              <a:ext uri="{FF2B5EF4-FFF2-40B4-BE49-F238E27FC236}">
                <a16:creationId xmlns:a16="http://schemas.microsoft.com/office/drawing/2014/main" id="{A41357DF-E16C-0C9B-74E1-5EFEBD899F76}"/>
              </a:ext>
            </a:extLst>
          </p:cNvPr>
          <p:cNvSpPr>
            <a:spLocks noChangeArrowheads="1"/>
          </p:cNvSpPr>
          <p:nvPr/>
        </p:nvSpPr>
        <p:spPr bwMode="auto">
          <a:xfrm>
            <a:off x="5757863" y="849314"/>
            <a:ext cx="3063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wage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9" name="Rectangle 77">
            <a:extLst>
              <a:ext uri="{FF2B5EF4-FFF2-40B4-BE49-F238E27FC236}">
                <a16:creationId xmlns:a16="http://schemas.microsoft.com/office/drawing/2014/main" id="{55218A71-6624-7751-6C8B-167B68BA9B66}"/>
              </a:ext>
            </a:extLst>
          </p:cNvPr>
          <p:cNvSpPr>
            <a:spLocks noChangeArrowheads="1"/>
          </p:cNvSpPr>
          <p:nvPr/>
        </p:nvSpPr>
        <p:spPr bwMode="auto">
          <a:xfrm>
            <a:off x="5784850" y="973139"/>
            <a:ext cx="25082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rate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0" name="Rectangle 78">
            <a:extLst>
              <a:ext uri="{FF2B5EF4-FFF2-40B4-BE49-F238E27FC236}">
                <a16:creationId xmlns:a16="http://schemas.microsoft.com/office/drawing/2014/main" id="{37DD6F8A-CC7E-AB18-5EE3-66828EE3A7DB}"/>
              </a:ext>
            </a:extLst>
          </p:cNvPr>
          <p:cNvSpPr>
            <a:spLocks noChangeArrowheads="1"/>
          </p:cNvSpPr>
          <p:nvPr/>
        </p:nvSpPr>
        <p:spPr bwMode="auto">
          <a:xfrm>
            <a:off x="5192713" y="849314"/>
            <a:ext cx="4445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Resource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1" name="Rectangle 79">
            <a:extLst>
              <a:ext uri="{FF2B5EF4-FFF2-40B4-BE49-F238E27FC236}">
                <a16:creationId xmlns:a16="http://schemas.microsoft.com/office/drawing/2014/main" id="{95CDB255-D956-BC78-D48C-34B7282E8D4C}"/>
              </a:ext>
            </a:extLst>
          </p:cNvPr>
          <p:cNvSpPr>
            <a:spLocks noChangeArrowheads="1"/>
          </p:cNvSpPr>
          <p:nvPr/>
        </p:nvSpPr>
        <p:spPr bwMode="auto">
          <a:xfrm>
            <a:off x="4627563" y="790577"/>
            <a:ext cx="4460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Resource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2" name="Rectangle 80">
            <a:extLst>
              <a:ext uri="{FF2B5EF4-FFF2-40B4-BE49-F238E27FC236}">
                <a16:creationId xmlns:a16="http://schemas.microsoft.com/office/drawing/2014/main" id="{68ACC952-9632-22AF-DBCC-6ADCABBDF028}"/>
              </a:ext>
            </a:extLst>
          </p:cNvPr>
          <p:cNvSpPr>
            <a:spLocks noChangeArrowheads="1"/>
          </p:cNvSpPr>
          <p:nvPr/>
        </p:nvSpPr>
        <p:spPr bwMode="auto">
          <a:xfrm>
            <a:off x="5019675" y="790577"/>
            <a:ext cx="873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3" name="Rectangle 81">
            <a:extLst>
              <a:ext uri="{FF2B5EF4-FFF2-40B4-BE49-F238E27FC236}">
                <a16:creationId xmlns:a16="http://schemas.microsoft.com/office/drawing/2014/main" id="{BD9764D7-9D73-E7C4-4836-9F71FADBC477}"/>
              </a:ext>
            </a:extLst>
          </p:cNvPr>
          <p:cNvSpPr>
            <a:spLocks noChangeArrowheads="1"/>
          </p:cNvSpPr>
          <p:nvPr/>
        </p:nvSpPr>
        <p:spPr bwMode="auto">
          <a:xfrm>
            <a:off x="4651375" y="909639"/>
            <a:ext cx="48577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Category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4" name="Rectangle 82">
            <a:extLst>
              <a:ext uri="{FF2B5EF4-FFF2-40B4-BE49-F238E27FC236}">
                <a16:creationId xmlns:a16="http://schemas.microsoft.com/office/drawing/2014/main" id="{602F5530-5E17-FE5B-EC83-40ECFA33B3DA}"/>
              </a:ext>
            </a:extLst>
          </p:cNvPr>
          <p:cNvSpPr>
            <a:spLocks noChangeArrowheads="1"/>
          </p:cNvSpPr>
          <p:nvPr/>
        </p:nvSpPr>
        <p:spPr bwMode="auto">
          <a:xfrm>
            <a:off x="4133850" y="849314"/>
            <a:ext cx="4064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Strategy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5" name="Rectangle 83">
            <a:extLst>
              <a:ext uri="{FF2B5EF4-FFF2-40B4-BE49-F238E27FC236}">
                <a16:creationId xmlns:a16="http://schemas.microsoft.com/office/drawing/2014/main" id="{29C44F12-DB28-8222-8657-D2BFFA2638DE}"/>
              </a:ext>
            </a:extLst>
          </p:cNvPr>
          <p:cNvSpPr>
            <a:spLocks noChangeArrowheads="1"/>
          </p:cNvSpPr>
          <p:nvPr/>
        </p:nvSpPr>
        <p:spPr bwMode="auto">
          <a:xfrm>
            <a:off x="2641600" y="849314"/>
            <a:ext cx="40322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Purpose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6" name="Rectangle 84">
            <a:extLst>
              <a:ext uri="{FF2B5EF4-FFF2-40B4-BE49-F238E27FC236}">
                <a16:creationId xmlns:a16="http://schemas.microsoft.com/office/drawing/2014/main" id="{C7EB4836-EB7A-5AFF-31AF-D4B5421F02CC}"/>
              </a:ext>
            </a:extLst>
          </p:cNvPr>
          <p:cNvSpPr>
            <a:spLocks noChangeArrowheads="1"/>
          </p:cNvSpPr>
          <p:nvPr/>
        </p:nvSpPr>
        <p:spPr bwMode="auto">
          <a:xfrm>
            <a:off x="1319213" y="849314"/>
            <a:ext cx="3746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Activity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7" name="Rectangle 85">
            <a:extLst>
              <a:ext uri="{FF2B5EF4-FFF2-40B4-BE49-F238E27FC236}">
                <a16:creationId xmlns:a16="http://schemas.microsoft.com/office/drawing/2014/main" id="{5760AEC9-7F64-40D3-A687-980B496D7FA5}"/>
              </a:ext>
            </a:extLst>
          </p:cNvPr>
          <p:cNvSpPr>
            <a:spLocks noChangeArrowheads="1"/>
          </p:cNvSpPr>
          <p:nvPr/>
        </p:nvSpPr>
        <p:spPr bwMode="auto">
          <a:xfrm>
            <a:off x="1044575" y="849314"/>
            <a:ext cx="2555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Date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8" name="Rectangle 86">
            <a:extLst>
              <a:ext uri="{FF2B5EF4-FFF2-40B4-BE49-F238E27FC236}">
                <a16:creationId xmlns:a16="http://schemas.microsoft.com/office/drawing/2014/main" id="{8708E7EF-3818-92DD-FF7E-5EBD434FC22B}"/>
              </a:ext>
            </a:extLst>
          </p:cNvPr>
          <p:cNvSpPr>
            <a:spLocks noChangeArrowheads="1"/>
          </p:cNvSpPr>
          <p:nvPr/>
        </p:nvSpPr>
        <p:spPr bwMode="auto">
          <a:xfrm>
            <a:off x="722313" y="849314"/>
            <a:ext cx="3079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Phase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9" name="Rectangle 87">
            <a:extLst>
              <a:ext uri="{FF2B5EF4-FFF2-40B4-BE49-F238E27FC236}">
                <a16:creationId xmlns:a16="http://schemas.microsoft.com/office/drawing/2014/main" id="{B6FCB015-9647-0738-3ADE-9F864B11A1B3}"/>
              </a:ext>
            </a:extLst>
          </p:cNvPr>
          <p:cNvSpPr>
            <a:spLocks noChangeArrowheads="1"/>
          </p:cNvSpPr>
          <p:nvPr/>
        </p:nvSpPr>
        <p:spPr bwMode="auto">
          <a:xfrm>
            <a:off x="487363" y="849314"/>
            <a:ext cx="2143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Site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4" name="Rectangle 102">
            <a:extLst>
              <a:ext uri="{FF2B5EF4-FFF2-40B4-BE49-F238E27FC236}">
                <a16:creationId xmlns:a16="http://schemas.microsoft.com/office/drawing/2014/main" id="{10331AEB-A531-4317-EF0B-A8BD76015C04}"/>
              </a:ext>
            </a:extLst>
          </p:cNvPr>
          <p:cNvSpPr>
            <a:spLocks noChangeArrowheads="1"/>
          </p:cNvSpPr>
          <p:nvPr/>
        </p:nvSpPr>
        <p:spPr bwMode="auto">
          <a:xfrm>
            <a:off x="4027488" y="1284289"/>
            <a:ext cx="6032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rgbClr val="000000"/>
                </a:solidFill>
                <a:effectLst/>
                <a:latin typeface="Calibri" panose="020F0502020204030204" pitchFamily="34" charset="0"/>
              </a:rPr>
              <a:t>Use advisory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5" name="Rectangle 103">
            <a:extLst>
              <a:ext uri="{FF2B5EF4-FFF2-40B4-BE49-F238E27FC236}">
                <a16:creationId xmlns:a16="http://schemas.microsoft.com/office/drawing/2014/main" id="{AA71D1B1-5E58-5D5E-7C48-6BE663F2064E}"/>
              </a:ext>
            </a:extLst>
          </p:cNvPr>
          <p:cNvSpPr>
            <a:spLocks noChangeArrowheads="1"/>
          </p:cNvSpPr>
          <p:nvPr/>
        </p:nvSpPr>
        <p:spPr bwMode="auto">
          <a:xfrm>
            <a:off x="4027488" y="1406527"/>
            <a:ext cx="5445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boards and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6" name="Rectangle 104">
            <a:extLst>
              <a:ext uri="{FF2B5EF4-FFF2-40B4-BE49-F238E27FC236}">
                <a16:creationId xmlns:a16="http://schemas.microsoft.com/office/drawing/2014/main" id="{9CD67578-5FC5-2019-54AB-5F6A8DB90E6B}"/>
              </a:ext>
            </a:extLst>
          </p:cNvPr>
          <p:cNvSpPr>
            <a:spLocks noChangeArrowheads="1"/>
          </p:cNvSpPr>
          <p:nvPr/>
        </p:nvSpPr>
        <p:spPr bwMode="auto">
          <a:xfrm>
            <a:off x="4027488" y="1528764"/>
            <a:ext cx="5461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workgroups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7" name="Rectangle 105">
            <a:extLst>
              <a:ext uri="{FF2B5EF4-FFF2-40B4-BE49-F238E27FC236}">
                <a16:creationId xmlns:a16="http://schemas.microsoft.com/office/drawing/2014/main" id="{29F71A05-2A87-F8FE-5A4B-DF800D903AE4}"/>
              </a:ext>
            </a:extLst>
          </p:cNvPr>
          <p:cNvSpPr>
            <a:spLocks noChangeArrowheads="1"/>
          </p:cNvSpPr>
          <p:nvPr/>
        </p:nvSpPr>
        <p:spPr bwMode="auto">
          <a:xfrm>
            <a:off x="2641600" y="1162052"/>
            <a:ext cx="10699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During the meeting, the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8" name="Rectangle 106">
            <a:extLst>
              <a:ext uri="{FF2B5EF4-FFF2-40B4-BE49-F238E27FC236}">
                <a16:creationId xmlns:a16="http://schemas.microsoft.com/office/drawing/2014/main" id="{5A3A5D26-802B-D738-BA19-D472C16FA581}"/>
              </a:ext>
            </a:extLst>
          </p:cNvPr>
          <p:cNvSpPr>
            <a:spLocks noChangeArrowheads="1"/>
          </p:cNvSpPr>
          <p:nvPr/>
        </p:nvSpPr>
        <p:spPr bwMode="auto">
          <a:xfrm>
            <a:off x="2641600" y="1284289"/>
            <a:ext cx="4524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computer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9" name="Rectangle 107">
            <a:extLst>
              <a:ext uri="{FF2B5EF4-FFF2-40B4-BE49-F238E27FC236}">
                <a16:creationId xmlns:a16="http://schemas.microsoft.com/office/drawing/2014/main" id="{5807418F-C353-A207-76EA-0B95BF86D903}"/>
              </a:ext>
            </a:extLst>
          </p:cNvPr>
          <p:cNvSpPr>
            <a:spLocks noChangeArrowheads="1"/>
          </p:cNvSpPr>
          <p:nvPr/>
        </p:nvSpPr>
        <p:spPr bwMode="auto">
          <a:xfrm>
            <a:off x="3038475" y="1284289"/>
            <a:ext cx="841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0" name="Rectangle 108">
            <a:extLst>
              <a:ext uri="{FF2B5EF4-FFF2-40B4-BE49-F238E27FC236}">
                <a16:creationId xmlns:a16="http://schemas.microsoft.com/office/drawing/2014/main" id="{83C8DF82-EB35-AE46-7E92-3E58BB7AF5B5}"/>
              </a:ext>
            </a:extLst>
          </p:cNvPr>
          <p:cNvSpPr>
            <a:spLocks noChangeArrowheads="1"/>
          </p:cNvSpPr>
          <p:nvPr/>
        </p:nvSpPr>
        <p:spPr bwMode="auto">
          <a:xfrm>
            <a:off x="3070225" y="1284289"/>
            <a:ext cx="9937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assisted CDSS concept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1" name="Rectangle 109">
            <a:extLst>
              <a:ext uri="{FF2B5EF4-FFF2-40B4-BE49-F238E27FC236}">
                <a16:creationId xmlns:a16="http://schemas.microsoft.com/office/drawing/2014/main" id="{9D03ECC7-9E31-DE5D-DF9D-C74997EA3005}"/>
              </a:ext>
            </a:extLst>
          </p:cNvPr>
          <p:cNvSpPr>
            <a:spLocks noChangeArrowheads="1"/>
          </p:cNvSpPr>
          <p:nvPr/>
        </p:nvSpPr>
        <p:spPr bwMode="auto">
          <a:xfrm>
            <a:off x="2641600" y="1406527"/>
            <a:ext cx="14097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was discussed and approval and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2" name="Rectangle 110">
            <a:extLst>
              <a:ext uri="{FF2B5EF4-FFF2-40B4-BE49-F238E27FC236}">
                <a16:creationId xmlns:a16="http://schemas.microsoft.com/office/drawing/2014/main" id="{EE807925-7160-B173-C5A1-79F5EB466F38}"/>
              </a:ext>
            </a:extLst>
          </p:cNvPr>
          <p:cNvSpPr>
            <a:spLocks noChangeArrowheads="1"/>
          </p:cNvSpPr>
          <p:nvPr/>
        </p:nvSpPr>
        <p:spPr bwMode="auto">
          <a:xfrm>
            <a:off x="2641600" y="1528764"/>
            <a:ext cx="14605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support by the stakeholders were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3" name="Rectangle 111">
            <a:extLst>
              <a:ext uri="{FF2B5EF4-FFF2-40B4-BE49-F238E27FC236}">
                <a16:creationId xmlns:a16="http://schemas.microsoft.com/office/drawing/2014/main" id="{C90B3B7C-6771-2CB4-F3DF-8E4EC02299E3}"/>
              </a:ext>
            </a:extLst>
          </p:cNvPr>
          <p:cNvSpPr>
            <a:spLocks noChangeArrowheads="1"/>
          </p:cNvSpPr>
          <p:nvPr/>
        </p:nvSpPr>
        <p:spPr bwMode="auto">
          <a:xfrm>
            <a:off x="2641600" y="1647827"/>
            <a:ext cx="5842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established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4" name="Rectangle 112">
            <a:extLst>
              <a:ext uri="{FF2B5EF4-FFF2-40B4-BE49-F238E27FC236}">
                <a16:creationId xmlns:a16="http://schemas.microsoft.com/office/drawing/2014/main" id="{8F432B17-5EDE-F669-6F9F-17DCB809D421}"/>
              </a:ext>
            </a:extLst>
          </p:cNvPr>
          <p:cNvSpPr>
            <a:spLocks noChangeArrowheads="1"/>
          </p:cNvSpPr>
          <p:nvPr/>
        </p:nvSpPr>
        <p:spPr bwMode="auto">
          <a:xfrm>
            <a:off x="1319213" y="1162052"/>
            <a:ext cx="9842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000000"/>
                </a:solidFill>
                <a:effectLst/>
                <a:latin typeface="Calibri" panose="020F0502020204030204" pitchFamily="34" charset="0"/>
              </a:rPr>
              <a:t>stakeholder meeting,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5" name="Rectangle 113">
            <a:extLst>
              <a:ext uri="{FF2B5EF4-FFF2-40B4-BE49-F238E27FC236}">
                <a16:creationId xmlns:a16="http://schemas.microsoft.com/office/drawing/2014/main" id="{80E68C6B-FC0F-963D-5F68-6D1BB984C64E}"/>
              </a:ext>
            </a:extLst>
          </p:cNvPr>
          <p:cNvSpPr>
            <a:spLocks noChangeArrowheads="1"/>
          </p:cNvSpPr>
          <p:nvPr/>
        </p:nvSpPr>
        <p:spPr bwMode="auto">
          <a:xfrm>
            <a:off x="2238375" y="1162052"/>
            <a:ext cx="4270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in which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6" name="Rectangle 114">
            <a:extLst>
              <a:ext uri="{FF2B5EF4-FFF2-40B4-BE49-F238E27FC236}">
                <a16:creationId xmlns:a16="http://schemas.microsoft.com/office/drawing/2014/main" id="{4DC12046-A188-2DD3-61E0-6A8354B2AACF}"/>
              </a:ext>
            </a:extLst>
          </p:cNvPr>
          <p:cNvSpPr>
            <a:spLocks noChangeArrowheads="1"/>
          </p:cNvSpPr>
          <p:nvPr/>
        </p:nvSpPr>
        <p:spPr bwMode="auto">
          <a:xfrm>
            <a:off x="1319213" y="1284289"/>
            <a:ext cx="13890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the directors of health services,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7" name="Rectangle 115">
            <a:extLst>
              <a:ext uri="{FF2B5EF4-FFF2-40B4-BE49-F238E27FC236}">
                <a16:creationId xmlns:a16="http://schemas.microsoft.com/office/drawing/2014/main" id="{FC9F7587-7EFD-BD71-F538-75AD3C611212}"/>
              </a:ext>
            </a:extLst>
          </p:cNvPr>
          <p:cNvSpPr>
            <a:spLocks noChangeArrowheads="1"/>
          </p:cNvSpPr>
          <p:nvPr/>
        </p:nvSpPr>
        <p:spPr bwMode="auto">
          <a:xfrm>
            <a:off x="1319213" y="1406527"/>
            <a:ext cx="125412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district public health nurses,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8" name="Rectangle 116">
            <a:extLst>
              <a:ext uri="{FF2B5EF4-FFF2-40B4-BE49-F238E27FC236}">
                <a16:creationId xmlns:a16="http://schemas.microsoft.com/office/drawing/2014/main" id="{DD8DBCA5-04BB-F335-554D-82357A57718D}"/>
              </a:ext>
            </a:extLst>
          </p:cNvPr>
          <p:cNvSpPr>
            <a:spLocks noChangeArrowheads="1"/>
          </p:cNvSpPr>
          <p:nvPr/>
        </p:nvSpPr>
        <p:spPr bwMode="auto">
          <a:xfrm>
            <a:off x="1319213" y="1528764"/>
            <a:ext cx="10699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midwives and other key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9" name="Rectangle 117">
            <a:extLst>
              <a:ext uri="{FF2B5EF4-FFF2-40B4-BE49-F238E27FC236}">
                <a16:creationId xmlns:a16="http://schemas.microsoft.com/office/drawing/2014/main" id="{BBA95047-DC75-D47B-529F-D79EEAE429A3}"/>
              </a:ext>
            </a:extLst>
          </p:cNvPr>
          <p:cNvSpPr>
            <a:spLocks noChangeArrowheads="1"/>
          </p:cNvSpPr>
          <p:nvPr/>
        </p:nvSpPr>
        <p:spPr bwMode="auto">
          <a:xfrm>
            <a:off x="1319213" y="1647827"/>
            <a:ext cx="12446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stakeholders participated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0" name="Rectangle 118">
            <a:extLst>
              <a:ext uri="{FF2B5EF4-FFF2-40B4-BE49-F238E27FC236}">
                <a16:creationId xmlns:a16="http://schemas.microsoft.com/office/drawing/2014/main" id="{FB6A1C60-D8AF-723D-D6B5-7CAE375F30F9}"/>
              </a:ext>
            </a:extLst>
          </p:cNvPr>
          <p:cNvSpPr>
            <a:spLocks noChangeArrowheads="1"/>
          </p:cNvSpPr>
          <p:nvPr/>
        </p:nvSpPr>
        <p:spPr bwMode="auto">
          <a:xfrm>
            <a:off x="1150938" y="1406527"/>
            <a:ext cx="1016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1" name="Rectangle 119">
            <a:extLst>
              <a:ext uri="{FF2B5EF4-FFF2-40B4-BE49-F238E27FC236}">
                <a16:creationId xmlns:a16="http://schemas.microsoft.com/office/drawing/2014/main" id="{68B4BCC2-FBD1-E3F5-84CE-2A1312F473A4}"/>
              </a:ext>
            </a:extLst>
          </p:cNvPr>
          <p:cNvSpPr>
            <a:spLocks noChangeArrowheads="1"/>
          </p:cNvSpPr>
          <p:nvPr/>
        </p:nvSpPr>
        <p:spPr bwMode="auto">
          <a:xfrm>
            <a:off x="854075" y="1406527"/>
            <a:ext cx="1000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2" name="Rectangle 120">
            <a:extLst>
              <a:ext uri="{FF2B5EF4-FFF2-40B4-BE49-F238E27FC236}">
                <a16:creationId xmlns:a16="http://schemas.microsoft.com/office/drawing/2014/main" id="{7E8AA442-9407-6495-A0B1-543F50D18B31}"/>
              </a:ext>
            </a:extLst>
          </p:cNvPr>
          <p:cNvSpPr>
            <a:spLocks noChangeArrowheads="1"/>
          </p:cNvSpPr>
          <p:nvPr/>
        </p:nvSpPr>
        <p:spPr bwMode="auto">
          <a:xfrm>
            <a:off x="574675" y="1406527"/>
            <a:ext cx="1000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3" name="Rectangle 122">
            <a:extLst>
              <a:ext uri="{FF2B5EF4-FFF2-40B4-BE49-F238E27FC236}">
                <a16:creationId xmlns:a16="http://schemas.microsoft.com/office/drawing/2014/main" id="{3F7ED6C8-1E3F-8309-31E7-FBB3971B450D}"/>
              </a:ext>
            </a:extLst>
          </p:cNvPr>
          <p:cNvSpPr/>
          <p:nvPr/>
        </p:nvSpPr>
        <p:spPr>
          <a:xfrm>
            <a:off x="1255713" y="1255714"/>
            <a:ext cx="1406525" cy="563563"/>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5" name="Rectangle 98">
            <a:extLst>
              <a:ext uri="{FF2B5EF4-FFF2-40B4-BE49-F238E27FC236}">
                <a16:creationId xmlns:a16="http://schemas.microsoft.com/office/drawing/2014/main" id="{0099C41A-9C9E-ADCA-3DA1-DCA1F0BB3854}"/>
              </a:ext>
            </a:extLst>
          </p:cNvPr>
          <p:cNvSpPr>
            <a:spLocks noChangeArrowheads="1"/>
          </p:cNvSpPr>
          <p:nvPr/>
        </p:nvSpPr>
        <p:spPr bwMode="auto">
          <a:xfrm>
            <a:off x="5086351" y="1284623"/>
            <a:ext cx="5508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rgbClr val="000000"/>
                </a:solidFill>
                <a:effectLst/>
                <a:latin typeface="Calibri" panose="020F0502020204030204" pitchFamily="34" charset="0"/>
              </a:rPr>
              <a:t>directors of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26" name="Rectangle 99">
            <a:extLst>
              <a:ext uri="{FF2B5EF4-FFF2-40B4-BE49-F238E27FC236}">
                <a16:creationId xmlns:a16="http://schemas.microsoft.com/office/drawing/2014/main" id="{6BA1FD95-4296-22A0-BACF-192A018CBD44}"/>
              </a:ext>
            </a:extLst>
          </p:cNvPr>
          <p:cNvSpPr>
            <a:spLocks noChangeArrowheads="1"/>
          </p:cNvSpPr>
          <p:nvPr/>
        </p:nvSpPr>
        <p:spPr bwMode="auto">
          <a:xfrm>
            <a:off x="5086351" y="1406861"/>
            <a:ext cx="3413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health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7" name="Rectangle 100">
            <a:extLst>
              <a:ext uri="{FF2B5EF4-FFF2-40B4-BE49-F238E27FC236}">
                <a16:creationId xmlns:a16="http://schemas.microsoft.com/office/drawing/2014/main" id="{87383EE7-7530-B173-F68B-5A66133DACD0}"/>
              </a:ext>
            </a:extLst>
          </p:cNvPr>
          <p:cNvSpPr>
            <a:spLocks noChangeArrowheads="1"/>
          </p:cNvSpPr>
          <p:nvPr/>
        </p:nvSpPr>
        <p:spPr bwMode="auto">
          <a:xfrm>
            <a:off x="5086351" y="1525923"/>
            <a:ext cx="430213"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services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8" name="Rectangle 131">
            <a:extLst>
              <a:ext uri="{FF2B5EF4-FFF2-40B4-BE49-F238E27FC236}">
                <a16:creationId xmlns:a16="http://schemas.microsoft.com/office/drawing/2014/main" id="{38F75589-CECF-98D7-6689-4F591A94CA86}"/>
              </a:ext>
            </a:extLst>
          </p:cNvPr>
          <p:cNvSpPr>
            <a:spLocks noChangeArrowheads="1"/>
          </p:cNvSpPr>
          <p:nvPr/>
        </p:nvSpPr>
        <p:spPr bwMode="auto">
          <a:xfrm>
            <a:off x="5086351" y="1959311"/>
            <a:ext cx="71437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district public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9" name="Rectangle 132">
            <a:extLst>
              <a:ext uri="{FF2B5EF4-FFF2-40B4-BE49-F238E27FC236}">
                <a16:creationId xmlns:a16="http://schemas.microsoft.com/office/drawing/2014/main" id="{0BF19B20-EB09-3006-377C-0022F211D01F}"/>
              </a:ext>
            </a:extLst>
          </p:cNvPr>
          <p:cNvSpPr>
            <a:spLocks noChangeArrowheads="1"/>
          </p:cNvSpPr>
          <p:nvPr/>
        </p:nvSpPr>
        <p:spPr bwMode="auto">
          <a:xfrm>
            <a:off x="5086351" y="2083136"/>
            <a:ext cx="6143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health nurses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0" name="Rectangle 163">
            <a:extLst>
              <a:ext uri="{FF2B5EF4-FFF2-40B4-BE49-F238E27FC236}">
                <a16:creationId xmlns:a16="http://schemas.microsoft.com/office/drawing/2014/main" id="{C8DA5DF0-58F1-637F-280B-6A46E9764235}"/>
              </a:ext>
            </a:extLst>
          </p:cNvPr>
          <p:cNvSpPr>
            <a:spLocks noChangeArrowheads="1"/>
          </p:cNvSpPr>
          <p:nvPr/>
        </p:nvSpPr>
        <p:spPr bwMode="auto">
          <a:xfrm>
            <a:off x="5086351" y="2638761"/>
            <a:ext cx="4445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midwives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1" name="Rectangle 194">
            <a:extLst>
              <a:ext uri="{FF2B5EF4-FFF2-40B4-BE49-F238E27FC236}">
                <a16:creationId xmlns:a16="http://schemas.microsoft.com/office/drawing/2014/main" id="{AEB67922-08A4-7EB9-351F-43FC7F3E8E29}"/>
              </a:ext>
            </a:extLst>
          </p:cNvPr>
          <p:cNvSpPr>
            <a:spLocks noChangeArrowheads="1"/>
          </p:cNvSpPr>
          <p:nvPr/>
        </p:nvSpPr>
        <p:spPr bwMode="auto">
          <a:xfrm>
            <a:off x="5086351" y="3191211"/>
            <a:ext cx="4683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other key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2" name="Rectangle 195">
            <a:extLst>
              <a:ext uri="{FF2B5EF4-FFF2-40B4-BE49-F238E27FC236}">
                <a16:creationId xmlns:a16="http://schemas.microsoft.com/office/drawing/2014/main" id="{AF4289B1-74F8-AD4D-585B-3084EB4361DC}"/>
              </a:ext>
            </a:extLst>
          </p:cNvPr>
          <p:cNvSpPr>
            <a:spLocks noChangeArrowheads="1"/>
          </p:cNvSpPr>
          <p:nvPr/>
        </p:nvSpPr>
        <p:spPr bwMode="auto">
          <a:xfrm>
            <a:off x="5086351" y="3315036"/>
            <a:ext cx="5842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stakeholders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0" name="Title 1">
            <a:extLst>
              <a:ext uri="{FF2B5EF4-FFF2-40B4-BE49-F238E27FC236}">
                <a16:creationId xmlns:a16="http://schemas.microsoft.com/office/drawing/2014/main" id="{05605FB0-3F0E-4462-8E8F-A5AC6191D313}"/>
              </a:ext>
            </a:extLst>
          </p:cNvPr>
          <p:cNvSpPr txBox="1">
            <a:spLocks/>
          </p:cNvSpPr>
          <p:nvPr/>
        </p:nvSpPr>
        <p:spPr>
          <a:xfrm>
            <a:off x="3965171" y="4469214"/>
            <a:ext cx="5120640" cy="438402"/>
          </a:xfrm>
          <a:prstGeom prst="rect">
            <a:avLst/>
          </a:prstGeom>
        </p:spPr>
        <p:txBody>
          <a:bodyP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b="1" dirty="0">
                <a:latin typeface="Arial" panose="020B0604020202020204" pitchFamily="34" charset="0"/>
                <a:cs typeface="Arial" panose="020B0604020202020204" pitchFamily="34" charset="0"/>
              </a:rPr>
              <a:t>Template 2: Capture</a:t>
            </a:r>
            <a:endParaRPr lang="en-AU" sz="4000" dirty="0">
              <a:latin typeface="Arial" panose="020B0604020202020204" pitchFamily="34" charset="0"/>
              <a:cs typeface="Arial" panose="020B0604020202020204" pitchFamily="34" charset="0"/>
            </a:endParaRPr>
          </a:p>
        </p:txBody>
      </p:sp>
      <p:pic>
        <p:nvPicPr>
          <p:cNvPr id="201" name="Picture 200" descr="A qr code on a white background&#10;&#10;Description automatically generated">
            <a:extLst>
              <a:ext uri="{FF2B5EF4-FFF2-40B4-BE49-F238E27FC236}">
                <a16:creationId xmlns:a16="http://schemas.microsoft.com/office/drawing/2014/main" id="{B955FFC5-9481-1E54-FA9E-C4078DB13F7D}"/>
              </a:ext>
            </a:extLst>
          </p:cNvPr>
          <p:cNvPicPr>
            <a:picLocks noChangeAspect="1"/>
          </p:cNvPicPr>
          <p:nvPr/>
        </p:nvPicPr>
        <p:blipFill>
          <a:blip r:embed="rId2"/>
          <a:stretch>
            <a:fillRect/>
          </a:stretch>
        </p:blipFill>
        <p:spPr>
          <a:xfrm>
            <a:off x="0" y="3655189"/>
            <a:ext cx="1197033" cy="1488311"/>
          </a:xfrm>
          <a:prstGeom prst="rect">
            <a:avLst/>
          </a:prstGeom>
        </p:spPr>
      </p:pic>
      <p:sp>
        <p:nvSpPr>
          <p:cNvPr id="202" name="TextBox 201">
            <a:extLst>
              <a:ext uri="{FF2B5EF4-FFF2-40B4-BE49-F238E27FC236}">
                <a16:creationId xmlns:a16="http://schemas.microsoft.com/office/drawing/2014/main" id="{2536D0DE-31D1-1C26-659A-98670A189142}"/>
              </a:ext>
            </a:extLst>
          </p:cNvPr>
          <p:cNvSpPr txBox="1"/>
          <p:nvPr/>
        </p:nvSpPr>
        <p:spPr>
          <a:xfrm>
            <a:off x="101579" y="4818461"/>
            <a:ext cx="995701" cy="307777"/>
          </a:xfrm>
          <a:prstGeom prst="rect">
            <a:avLst/>
          </a:prstGeom>
          <a:solidFill>
            <a:srgbClr val="000000"/>
          </a:solidFill>
        </p:spPr>
        <p:txBody>
          <a:bodyPr wrap="square" rtlCol="0">
            <a:spAutoFit/>
          </a:bodyPr>
          <a:lstStyle/>
          <a:p>
            <a:pPr algn="ctr"/>
            <a:r>
              <a:rPr lang="en-AU" sz="1400" b="1" dirty="0">
                <a:solidFill>
                  <a:schemeClr val="bg1"/>
                </a:solidFill>
              </a:rPr>
              <a:t>Cost-IS</a:t>
            </a:r>
          </a:p>
        </p:txBody>
      </p:sp>
      <p:graphicFrame>
        <p:nvGraphicFramePr>
          <p:cNvPr id="203" name="Diagram 202">
            <a:extLst>
              <a:ext uri="{FF2B5EF4-FFF2-40B4-BE49-F238E27FC236}">
                <a16:creationId xmlns:a16="http://schemas.microsoft.com/office/drawing/2014/main" id="{45647301-736F-7FBA-0883-9AB33AED7770}"/>
              </a:ext>
            </a:extLst>
          </p:cNvPr>
          <p:cNvGraphicFramePr/>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8423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0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2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2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22"/>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0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0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0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1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1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12"/>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1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23"/>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25"/>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26"/>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127"/>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28"/>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129"/>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30"/>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131"/>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1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 grpId="0"/>
      <p:bldP spid="105" grpId="0"/>
      <p:bldP spid="106" grpId="0"/>
      <p:bldP spid="107" grpId="0"/>
      <p:bldP spid="108" grpId="0"/>
      <p:bldP spid="109" grpId="0"/>
      <p:bldP spid="110" grpId="0"/>
      <p:bldP spid="111" grpId="0"/>
      <p:bldP spid="112" grpId="0"/>
      <p:bldP spid="113" grpId="0"/>
      <p:bldP spid="114" grpId="0"/>
      <p:bldP spid="115" grpId="0"/>
      <p:bldP spid="116" grpId="0"/>
      <p:bldP spid="117" grpId="0"/>
      <p:bldP spid="118" grpId="0"/>
      <p:bldP spid="119" grpId="0"/>
      <p:bldP spid="120" grpId="0"/>
      <p:bldP spid="121" grpId="0"/>
      <p:bldP spid="122" grpId="0"/>
      <p:bldP spid="123" grpId="0" animBg="1"/>
      <p:bldP spid="125" grpId="0"/>
      <p:bldP spid="126" grpId="0"/>
      <p:bldP spid="127" grpId="0"/>
      <p:bldP spid="128" grpId="0"/>
      <p:bldP spid="129" grpId="0"/>
      <p:bldP spid="130" grpId="0"/>
      <p:bldP spid="131" grpId="0"/>
      <p:bldP spid="13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9E22FC3-D319-DB73-0002-DEA9E86E6108}"/>
              </a:ext>
            </a:extLst>
          </p:cNvPr>
          <p:cNvSpPr>
            <a:spLocks noGrp="1"/>
          </p:cNvSpPr>
          <p:nvPr>
            <p:ph type="sldNum" sz="quarter" idx="12"/>
          </p:nvPr>
        </p:nvSpPr>
        <p:spPr/>
        <p:txBody>
          <a:bodyPr/>
          <a:lstStyle/>
          <a:p>
            <a:fld id="{691E3003-1814-4F1A-8CBE-59635BFC6654}" type="slidenum">
              <a:rPr lang="en-AU" smtClean="0"/>
              <a:t>24</a:t>
            </a:fld>
            <a:endParaRPr lang="en-AU"/>
          </a:p>
        </p:txBody>
      </p:sp>
      <p:sp>
        <p:nvSpPr>
          <p:cNvPr id="6" name="AutoShape 3">
            <a:extLst>
              <a:ext uri="{FF2B5EF4-FFF2-40B4-BE49-F238E27FC236}">
                <a16:creationId xmlns:a16="http://schemas.microsoft.com/office/drawing/2014/main" id="{A53D562D-628C-7828-74C0-D1E2E7E27D3E}"/>
              </a:ext>
            </a:extLst>
          </p:cNvPr>
          <p:cNvSpPr>
            <a:spLocks noChangeAspect="1" noChangeArrowheads="1" noTextEdit="1"/>
          </p:cNvSpPr>
          <p:nvPr/>
        </p:nvSpPr>
        <p:spPr bwMode="auto">
          <a:xfrm>
            <a:off x="491876" y="620713"/>
            <a:ext cx="8191500" cy="304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9" name="Rectangle 5">
            <a:extLst>
              <a:ext uri="{FF2B5EF4-FFF2-40B4-BE49-F238E27FC236}">
                <a16:creationId xmlns:a16="http://schemas.microsoft.com/office/drawing/2014/main" id="{47F7B732-7E30-C22A-856F-F88260F24064}"/>
              </a:ext>
            </a:extLst>
          </p:cNvPr>
          <p:cNvSpPr>
            <a:spLocks noChangeArrowheads="1"/>
          </p:cNvSpPr>
          <p:nvPr/>
        </p:nvSpPr>
        <p:spPr bwMode="auto">
          <a:xfrm>
            <a:off x="496639" y="646113"/>
            <a:ext cx="234950"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0" name="Rectangle 6">
            <a:extLst>
              <a:ext uri="{FF2B5EF4-FFF2-40B4-BE49-F238E27FC236}">
                <a16:creationId xmlns:a16="http://schemas.microsoft.com/office/drawing/2014/main" id="{838D677E-5BA3-53B6-DDA4-36CEB49463D2}"/>
              </a:ext>
            </a:extLst>
          </p:cNvPr>
          <p:cNvSpPr>
            <a:spLocks noChangeArrowheads="1"/>
          </p:cNvSpPr>
          <p:nvPr/>
        </p:nvSpPr>
        <p:spPr bwMode="auto">
          <a:xfrm>
            <a:off x="731589" y="646113"/>
            <a:ext cx="322263"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1" name="Rectangle 7">
            <a:extLst>
              <a:ext uri="{FF2B5EF4-FFF2-40B4-BE49-F238E27FC236}">
                <a16:creationId xmlns:a16="http://schemas.microsoft.com/office/drawing/2014/main" id="{1B6CCF44-8DDC-152C-2F10-0BCFE42DD4C5}"/>
              </a:ext>
            </a:extLst>
          </p:cNvPr>
          <p:cNvSpPr>
            <a:spLocks noChangeArrowheads="1"/>
          </p:cNvSpPr>
          <p:nvPr/>
        </p:nvSpPr>
        <p:spPr bwMode="auto">
          <a:xfrm>
            <a:off x="1053852" y="646113"/>
            <a:ext cx="274638"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2" name="Rectangle 8">
            <a:extLst>
              <a:ext uri="{FF2B5EF4-FFF2-40B4-BE49-F238E27FC236}">
                <a16:creationId xmlns:a16="http://schemas.microsoft.com/office/drawing/2014/main" id="{F338634B-2B47-5C7A-19C5-B6BFEC969DAF}"/>
              </a:ext>
            </a:extLst>
          </p:cNvPr>
          <p:cNvSpPr>
            <a:spLocks noChangeArrowheads="1"/>
          </p:cNvSpPr>
          <p:nvPr/>
        </p:nvSpPr>
        <p:spPr bwMode="auto">
          <a:xfrm>
            <a:off x="1328489" y="646113"/>
            <a:ext cx="1322388"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3" name="Rectangle 9">
            <a:extLst>
              <a:ext uri="{FF2B5EF4-FFF2-40B4-BE49-F238E27FC236}">
                <a16:creationId xmlns:a16="http://schemas.microsoft.com/office/drawing/2014/main" id="{BAA25EF1-95E7-915E-0D8B-1B3EC5CFB709}"/>
              </a:ext>
            </a:extLst>
          </p:cNvPr>
          <p:cNvSpPr>
            <a:spLocks noChangeArrowheads="1"/>
          </p:cNvSpPr>
          <p:nvPr/>
        </p:nvSpPr>
        <p:spPr bwMode="auto">
          <a:xfrm>
            <a:off x="2650877" y="646113"/>
            <a:ext cx="1385888"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4" name="Rectangle 10">
            <a:extLst>
              <a:ext uri="{FF2B5EF4-FFF2-40B4-BE49-F238E27FC236}">
                <a16:creationId xmlns:a16="http://schemas.microsoft.com/office/drawing/2014/main" id="{B33862CB-7D30-EE56-61F4-F15B1D55C1C6}"/>
              </a:ext>
            </a:extLst>
          </p:cNvPr>
          <p:cNvSpPr>
            <a:spLocks noChangeArrowheads="1"/>
          </p:cNvSpPr>
          <p:nvPr/>
        </p:nvSpPr>
        <p:spPr bwMode="auto">
          <a:xfrm>
            <a:off x="4036764" y="646113"/>
            <a:ext cx="581025"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5" name="Rectangle 11">
            <a:extLst>
              <a:ext uri="{FF2B5EF4-FFF2-40B4-BE49-F238E27FC236}">
                <a16:creationId xmlns:a16="http://schemas.microsoft.com/office/drawing/2014/main" id="{07F6700E-64D9-8844-1A4B-FDE90EFC5C2A}"/>
              </a:ext>
            </a:extLst>
          </p:cNvPr>
          <p:cNvSpPr>
            <a:spLocks noChangeArrowheads="1"/>
          </p:cNvSpPr>
          <p:nvPr/>
        </p:nvSpPr>
        <p:spPr bwMode="auto">
          <a:xfrm>
            <a:off x="4617789" y="646113"/>
            <a:ext cx="477838"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6" name="Rectangle 12">
            <a:extLst>
              <a:ext uri="{FF2B5EF4-FFF2-40B4-BE49-F238E27FC236}">
                <a16:creationId xmlns:a16="http://schemas.microsoft.com/office/drawing/2014/main" id="{EAFBBE10-DCAF-1D09-BA27-D59842C8F71B}"/>
              </a:ext>
            </a:extLst>
          </p:cNvPr>
          <p:cNvSpPr>
            <a:spLocks noChangeArrowheads="1"/>
          </p:cNvSpPr>
          <p:nvPr/>
        </p:nvSpPr>
        <p:spPr bwMode="auto">
          <a:xfrm>
            <a:off x="5095627" y="646113"/>
            <a:ext cx="615950"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7" name="Rectangle 13">
            <a:extLst>
              <a:ext uri="{FF2B5EF4-FFF2-40B4-BE49-F238E27FC236}">
                <a16:creationId xmlns:a16="http://schemas.microsoft.com/office/drawing/2014/main" id="{F91B99D4-7827-8217-123B-149C3665CB91}"/>
              </a:ext>
            </a:extLst>
          </p:cNvPr>
          <p:cNvSpPr>
            <a:spLocks noChangeArrowheads="1"/>
          </p:cNvSpPr>
          <p:nvPr/>
        </p:nvSpPr>
        <p:spPr bwMode="auto">
          <a:xfrm>
            <a:off x="5711577" y="646113"/>
            <a:ext cx="349250"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8" name="Rectangle 14">
            <a:extLst>
              <a:ext uri="{FF2B5EF4-FFF2-40B4-BE49-F238E27FC236}">
                <a16:creationId xmlns:a16="http://schemas.microsoft.com/office/drawing/2014/main" id="{1479F514-3648-8C21-3EBD-0D4A2177E654}"/>
              </a:ext>
            </a:extLst>
          </p:cNvPr>
          <p:cNvSpPr>
            <a:spLocks noChangeArrowheads="1"/>
          </p:cNvSpPr>
          <p:nvPr/>
        </p:nvSpPr>
        <p:spPr bwMode="auto">
          <a:xfrm>
            <a:off x="6060827" y="646113"/>
            <a:ext cx="514350"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9" name="Rectangle 15">
            <a:extLst>
              <a:ext uri="{FF2B5EF4-FFF2-40B4-BE49-F238E27FC236}">
                <a16:creationId xmlns:a16="http://schemas.microsoft.com/office/drawing/2014/main" id="{5B2194AC-8DD2-F579-AD20-8E754C93A41F}"/>
              </a:ext>
            </a:extLst>
          </p:cNvPr>
          <p:cNvSpPr>
            <a:spLocks noChangeArrowheads="1"/>
          </p:cNvSpPr>
          <p:nvPr/>
        </p:nvSpPr>
        <p:spPr bwMode="auto">
          <a:xfrm>
            <a:off x="6575177" y="646113"/>
            <a:ext cx="461963"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0" name="Rectangle 16">
            <a:extLst>
              <a:ext uri="{FF2B5EF4-FFF2-40B4-BE49-F238E27FC236}">
                <a16:creationId xmlns:a16="http://schemas.microsoft.com/office/drawing/2014/main" id="{F1A8A0DD-E650-3A1A-24D7-81E03535CB38}"/>
              </a:ext>
            </a:extLst>
          </p:cNvPr>
          <p:cNvSpPr>
            <a:spLocks noChangeArrowheads="1"/>
          </p:cNvSpPr>
          <p:nvPr/>
        </p:nvSpPr>
        <p:spPr bwMode="auto">
          <a:xfrm>
            <a:off x="7037139" y="646113"/>
            <a:ext cx="376238"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1" name="Rectangle 17">
            <a:extLst>
              <a:ext uri="{FF2B5EF4-FFF2-40B4-BE49-F238E27FC236}">
                <a16:creationId xmlns:a16="http://schemas.microsoft.com/office/drawing/2014/main" id="{B983BFE8-3D26-00AE-1CB1-F861213D717B}"/>
              </a:ext>
            </a:extLst>
          </p:cNvPr>
          <p:cNvSpPr>
            <a:spLocks noChangeArrowheads="1"/>
          </p:cNvSpPr>
          <p:nvPr/>
        </p:nvSpPr>
        <p:spPr bwMode="auto">
          <a:xfrm>
            <a:off x="7413377" y="646113"/>
            <a:ext cx="376238"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2" name="Rectangle 18">
            <a:extLst>
              <a:ext uri="{FF2B5EF4-FFF2-40B4-BE49-F238E27FC236}">
                <a16:creationId xmlns:a16="http://schemas.microsoft.com/office/drawing/2014/main" id="{1F7538FE-5C8F-1386-D3FC-D9C63A64AC9E}"/>
              </a:ext>
            </a:extLst>
          </p:cNvPr>
          <p:cNvSpPr>
            <a:spLocks noChangeArrowheads="1"/>
          </p:cNvSpPr>
          <p:nvPr/>
        </p:nvSpPr>
        <p:spPr bwMode="auto">
          <a:xfrm>
            <a:off x="7789614" y="646113"/>
            <a:ext cx="423863"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3" name="Rectangle 19">
            <a:extLst>
              <a:ext uri="{FF2B5EF4-FFF2-40B4-BE49-F238E27FC236}">
                <a16:creationId xmlns:a16="http://schemas.microsoft.com/office/drawing/2014/main" id="{EFF9978C-6F79-7B86-3D65-C1A76FCFA0DA}"/>
              </a:ext>
            </a:extLst>
          </p:cNvPr>
          <p:cNvSpPr>
            <a:spLocks noChangeArrowheads="1"/>
          </p:cNvSpPr>
          <p:nvPr/>
        </p:nvSpPr>
        <p:spPr bwMode="auto">
          <a:xfrm>
            <a:off x="8213477" y="646113"/>
            <a:ext cx="463550"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4" name="Rectangle 20">
            <a:extLst>
              <a:ext uri="{FF2B5EF4-FFF2-40B4-BE49-F238E27FC236}">
                <a16:creationId xmlns:a16="http://schemas.microsoft.com/office/drawing/2014/main" id="{5091528C-0276-7DA4-28ED-AED86F611ED7}"/>
              </a:ext>
            </a:extLst>
          </p:cNvPr>
          <p:cNvSpPr>
            <a:spLocks noChangeArrowheads="1"/>
          </p:cNvSpPr>
          <p:nvPr/>
        </p:nvSpPr>
        <p:spPr bwMode="auto">
          <a:xfrm>
            <a:off x="496639" y="1139826"/>
            <a:ext cx="2349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5" name="Rectangle 21">
            <a:extLst>
              <a:ext uri="{FF2B5EF4-FFF2-40B4-BE49-F238E27FC236}">
                <a16:creationId xmlns:a16="http://schemas.microsoft.com/office/drawing/2014/main" id="{67354A0A-F9B6-BCD9-B290-46E4D4A1852E}"/>
              </a:ext>
            </a:extLst>
          </p:cNvPr>
          <p:cNvSpPr>
            <a:spLocks noChangeArrowheads="1"/>
          </p:cNvSpPr>
          <p:nvPr/>
        </p:nvSpPr>
        <p:spPr bwMode="auto">
          <a:xfrm>
            <a:off x="731589" y="1139826"/>
            <a:ext cx="322263"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6" name="Rectangle 22">
            <a:extLst>
              <a:ext uri="{FF2B5EF4-FFF2-40B4-BE49-F238E27FC236}">
                <a16:creationId xmlns:a16="http://schemas.microsoft.com/office/drawing/2014/main" id="{A23485EC-EE1F-D74A-3C3B-5EC4B8E253CA}"/>
              </a:ext>
            </a:extLst>
          </p:cNvPr>
          <p:cNvSpPr>
            <a:spLocks noChangeArrowheads="1"/>
          </p:cNvSpPr>
          <p:nvPr/>
        </p:nvSpPr>
        <p:spPr bwMode="auto">
          <a:xfrm>
            <a:off x="1053852" y="1139826"/>
            <a:ext cx="27463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7" name="Rectangle 23">
            <a:extLst>
              <a:ext uri="{FF2B5EF4-FFF2-40B4-BE49-F238E27FC236}">
                <a16:creationId xmlns:a16="http://schemas.microsoft.com/office/drawing/2014/main" id="{B1131F14-B5DC-305B-23CF-E44E37F88113}"/>
              </a:ext>
            </a:extLst>
          </p:cNvPr>
          <p:cNvSpPr>
            <a:spLocks noChangeArrowheads="1"/>
          </p:cNvSpPr>
          <p:nvPr/>
        </p:nvSpPr>
        <p:spPr bwMode="auto">
          <a:xfrm>
            <a:off x="1328489" y="1139826"/>
            <a:ext cx="132238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8" name="Rectangle 24">
            <a:extLst>
              <a:ext uri="{FF2B5EF4-FFF2-40B4-BE49-F238E27FC236}">
                <a16:creationId xmlns:a16="http://schemas.microsoft.com/office/drawing/2014/main" id="{A01B6F5E-0130-7BF3-44BA-1A87B87632C1}"/>
              </a:ext>
            </a:extLst>
          </p:cNvPr>
          <p:cNvSpPr>
            <a:spLocks noChangeArrowheads="1"/>
          </p:cNvSpPr>
          <p:nvPr/>
        </p:nvSpPr>
        <p:spPr bwMode="auto">
          <a:xfrm>
            <a:off x="2650877" y="1139826"/>
            <a:ext cx="138588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9" name="Rectangle 25">
            <a:extLst>
              <a:ext uri="{FF2B5EF4-FFF2-40B4-BE49-F238E27FC236}">
                <a16:creationId xmlns:a16="http://schemas.microsoft.com/office/drawing/2014/main" id="{BA5EA023-A224-38B3-E970-B31B34785C69}"/>
              </a:ext>
            </a:extLst>
          </p:cNvPr>
          <p:cNvSpPr>
            <a:spLocks noChangeArrowheads="1"/>
          </p:cNvSpPr>
          <p:nvPr/>
        </p:nvSpPr>
        <p:spPr bwMode="auto">
          <a:xfrm>
            <a:off x="4036764" y="1139826"/>
            <a:ext cx="581025"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0" name="Rectangle 26">
            <a:extLst>
              <a:ext uri="{FF2B5EF4-FFF2-40B4-BE49-F238E27FC236}">
                <a16:creationId xmlns:a16="http://schemas.microsoft.com/office/drawing/2014/main" id="{3A3C992D-65A9-BA62-822C-BC66113361C6}"/>
              </a:ext>
            </a:extLst>
          </p:cNvPr>
          <p:cNvSpPr>
            <a:spLocks noChangeArrowheads="1"/>
          </p:cNvSpPr>
          <p:nvPr/>
        </p:nvSpPr>
        <p:spPr bwMode="auto">
          <a:xfrm>
            <a:off x="4617789" y="1139826"/>
            <a:ext cx="47783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1" name="Rectangle 27">
            <a:extLst>
              <a:ext uri="{FF2B5EF4-FFF2-40B4-BE49-F238E27FC236}">
                <a16:creationId xmlns:a16="http://schemas.microsoft.com/office/drawing/2014/main" id="{91235EBA-253B-B6F8-ADC0-FB9ECAF3BC8D}"/>
              </a:ext>
            </a:extLst>
          </p:cNvPr>
          <p:cNvSpPr>
            <a:spLocks noChangeArrowheads="1"/>
          </p:cNvSpPr>
          <p:nvPr/>
        </p:nvSpPr>
        <p:spPr bwMode="auto">
          <a:xfrm>
            <a:off x="5095627" y="1139826"/>
            <a:ext cx="6159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2" name="Rectangle 28">
            <a:extLst>
              <a:ext uri="{FF2B5EF4-FFF2-40B4-BE49-F238E27FC236}">
                <a16:creationId xmlns:a16="http://schemas.microsoft.com/office/drawing/2014/main" id="{31E0B6E5-C1DE-1FC5-A2B7-71B98B9221CD}"/>
              </a:ext>
            </a:extLst>
          </p:cNvPr>
          <p:cNvSpPr>
            <a:spLocks noChangeArrowheads="1"/>
          </p:cNvSpPr>
          <p:nvPr/>
        </p:nvSpPr>
        <p:spPr bwMode="auto">
          <a:xfrm>
            <a:off x="5711577" y="1139826"/>
            <a:ext cx="3492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3" name="Rectangle 29">
            <a:extLst>
              <a:ext uri="{FF2B5EF4-FFF2-40B4-BE49-F238E27FC236}">
                <a16:creationId xmlns:a16="http://schemas.microsoft.com/office/drawing/2014/main" id="{6ED72B46-E304-C851-D96C-CEF806CE77B2}"/>
              </a:ext>
            </a:extLst>
          </p:cNvPr>
          <p:cNvSpPr>
            <a:spLocks noChangeArrowheads="1"/>
          </p:cNvSpPr>
          <p:nvPr/>
        </p:nvSpPr>
        <p:spPr bwMode="auto">
          <a:xfrm>
            <a:off x="6060827" y="1139826"/>
            <a:ext cx="5143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4" name="Rectangle 30">
            <a:extLst>
              <a:ext uri="{FF2B5EF4-FFF2-40B4-BE49-F238E27FC236}">
                <a16:creationId xmlns:a16="http://schemas.microsoft.com/office/drawing/2014/main" id="{50A2CFB2-A588-4B10-8D06-01A915C612B4}"/>
              </a:ext>
            </a:extLst>
          </p:cNvPr>
          <p:cNvSpPr>
            <a:spLocks noChangeArrowheads="1"/>
          </p:cNvSpPr>
          <p:nvPr/>
        </p:nvSpPr>
        <p:spPr bwMode="auto">
          <a:xfrm>
            <a:off x="6575177" y="1139826"/>
            <a:ext cx="461963"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5" name="Rectangle 31">
            <a:extLst>
              <a:ext uri="{FF2B5EF4-FFF2-40B4-BE49-F238E27FC236}">
                <a16:creationId xmlns:a16="http://schemas.microsoft.com/office/drawing/2014/main" id="{5A862ECC-353F-8BA2-B2A9-ED0618119417}"/>
              </a:ext>
            </a:extLst>
          </p:cNvPr>
          <p:cNvSpPr>
            <a:spLocks noChangeArrowheads="1"/>
          </p:cNvSpPr>
          <p:nvPr/>
        </p:nvSpPr>
        <p:spPr bwMode="auto">
          <a:xfrm>
            <a:off x="7037139" y="1139826"/>
            <a:ext cx="37623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6" name="Rectangle 32">
            <a:extLst>
              <a:ext uri="{FF2B5EF4-FFF2-40B4-BE49-F238E27FC236}">
                <a16:creationId xmlns:a16="http://schemas.microsoft.com/office/drawing/2014/main" id="{1FA50B53-3CAA-EDE1-F311-EA921D0131EC}"/>
              </a:ext>
            </a:extLst>
          </p:cNvPr>
          <p:cNvSpPr>
            <a:spLocks noChangeArrowheads="1"/>
          </p:cNvSpPr>
          <p:nvPr/>
        </p:nvSpPr>
        <p:spPr bwMode="auto">
          <a:xfrm>
            <a:off x="7413377" y="1139826"/>
            <a:ext cx="37623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7" name="Rectangle 33">
            <a:extLst>
              <a:ext uri="{FF2B5EF4-FFF2-40B4-BE49-F238E27FC236}">
                <a16:creationId xmlns:a16="http://schemas.microsoft.com/office/drawing/2014/main" id="{3CC61C4B-6683-D217-E231-67624DC68E5F}"/>
              </a:ext>
            </a:extLst>
          </p:cNvPr>
          <p:cNvSpPr>
            <a:spLocks noChangeArrowheads="1"/>
          </p:cNvSpPr>
          <p:nvPr/>
        </p:nvSpPr>
        <p:spPr bwMode="auto">
          <a:xfrm>
            <a:off x="7789614" y="1139826"/>
            <a:ext cx="423863"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8" name="Rectangle 34">
            <a:extLst>
              <a:ext uri="{FF2B5EF4-FFF2-40B4-BE49-F238E27FC236}">
                <a16:creationId xmlns:a16="http://schemas.microsoft.com/office/drawing/2014/main" id="{512D4FF6-BE55-573E-CEA2-0A93C829C572}"/>
              </a:ext>
            </a:extLst>
          </p:cNvPr>
          <p:cNvSpPr>
            <a:spLocks noChangeArrowheads="1"/>
          </p:cNvSpPr>
          <p:nvPr/>
        </p:nvSpPr>
        <p:spPr bwMode="auto">
          <a:xfrm>
            <a:off x="8213477" y="1139826"/>
            <a:ext cx="4635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9" name="Rectangle 35">
            <a:extLst>
              <a:ext uri="{FF2B5EF4-FFF2-40B4-BE49-F238E27FC236}">
                <a16:creationId xmlns:a16="http://schemas.microsoft.com/office/drawing/2014/main" id="{6F24C5DF-8920-CFD0-AA9B-96DCD04AD48E}"/>
              </a:ext>
            </a:extLst>
          </p:cNvPr>
          <p:cNvSpPr>
            <a:spLocks noChangeArrowheads="1"/>
          </p:cNvSpPr>
          <p:nvPr/>
        </p:nvSpPr>
        <p:spPr bwMode="auto">
          <a:xfrm>
            <a:off x="496639" y="2371726"/>
            <a:ext cx="2349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0" name="Rectangle 36">
            <a:extLst>
              <a:ext uri="{FF2B5EF4-FFF2-40B4-BE49-F238E27FC236}">
                <a16:creationId xmlns:a16="http://schemas.microsoft.com/office/drawing/2014/main" id="{A217AD7C-A95A-73E4-1C78-4E8811A7B45A}"/>
              </a:ext>
            </a:extLst>
          </p:cNvPr>
          <p:cNvSpPr>
            <a:spLocks noChangeArrowheads="1"/>
          </p:cNvSpPr>
          <p:nvPr/>
        </p:nvSpPr>
        <p:spPr bwMode="auto">
          <a:xfrm>
            <a:off x="731589" y="2371726"/>
            <a:ext cx="322263"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1" name="Rectangle 37">
            <a:extLst>
              <a:ext uri="{FF2B5EF4-FFF2-40B4-BE49-F238E27FC236}">
                <a16:creationId xmlns:a16="http://schemas.microsoft.com/office/drawing/2014/main" id="{E5885C3C-2CF2-71AF-31CE-4CD0D485C9A1}"/>
              </a:ext>
            </a:extLst>
          </p:cNvPr>
          <p:cNvSpPr>
            <a:spLocks noChangeArrowheads="1"/>
          </p:cNvSpPr>
          <p:nvPr/>
        </p:nvSpPr>
        <p:spPr bwMode="auto">
          <a:xfrm>
            <a:off x="1053852" y="2371726"/>
            <a:ext cx="27463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2" name="Rectangle 38">
            <a:extLst>
              <a:ext uri="{FF2B5EF4-FFF2-40B4-BE49-F238E27FC236}">
                <a16:creationId xmlns:a16="http://schemas.microsoft.com/office/drawing/2014/main" id="{E9839CF9-94B0-E22C-96B1-8147400CF1E5}"/>
              </a:ext>
            </a:extLst>
          </p:cNvPr>
          <p:cNvSpPr>
            <a:spLocks noChangeArrowheads="1"/>
          </p:cNvSpPr>
          <p:nvPr/>
        </p:nvSpPr>
        <p:spPr bwMode="auto">
          <a:xfrm>
            <a:off x="1328489" y="2371726"/>
            <a:ext cx="132238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3" name="Rectangle 39">
            <a:extLst>
              <a:ext uri="{FF2B5EF4-FFF2-40B4-BE49-F238E27FC236}">
                <a16:creationId xmlns:a16="http://schemas.microsoft.com/office/drawing/2014/main" id="{B19CF59A-2BBE-4AE5-0ABE-7D8F7A6F6AA7}"/>
              </a:ext>
            </a:extLst>
          </p:cNvPr>
          <p:cNvSpPr>
            <a:spLocks noChangeArrowheads="1"/>
          </p:cNvSpPr>
          <p:nvPr/>
        </p:nvSpPr>
        <p:spPr bwMode="auto">
          <a:xfrm>
            <a:off x="2650877" y="2371726"/>
            <a:ext cx="138588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4" name="Rectangle 40">
            <a:extLst>
              <a:ext uri="{FF2B5EF4-FFF2-40B4-BE49-F238E27FC236}">
                <a16:creationId xmlns:a16="http://schemas.microsoft.com/office/drawing/2014/main" id="{13A7123B-B9CB-AB3A-7ECE-B4D85A84850D}"/>
              </a:ext>
            </a:extLst>
          </p:cNvPr>
          <p:cNvSpPr>
            <a:spLocks noChangeArrowheads="1"/>
          </p:cNvSpPr>
          <p:nvPr/>
        </p:nvSpPr>
        <p:spPr bwMode="auto">
          <a:xfrm>
            <a:off x="4036764" y="2371726"/>
            <a:ext cx="581025"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5" name="Rectangle 41">
            <a:extLst>
              <a:ext uri="{FF2B5EF4-FFF2-40B4-BE49-F238E27FC236}">
                <a16:creationId xmlns:a16="http://schemas.microsoft.com/office/drawing/2014/main" id="{8DC75217-141F-4477-FC7B-F08F92EE8C73}"/>
              </a:ext>
            </a:extLst>
          </p:cNvPr>
          <p:cNvSpPr>
            <a:spLocks noChangeArrowheads="1"/>
          </p:cNvSpPr>
          <p:nvPr/>
        </p:nvSpPr>
        <p:spPr bwMode="auto">
          <a:xfrm>
            <a:off x="4617789" y="2371726"/>
            <a:ext cx="47783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6" name="Rectangle 42">
            <a:extLst>
              <a:ext uri="{FF2B5EF4-FFF2-40B4-BE49-F238E27FC236}">
                <a16:creationId xmlns:a16="http://schemas.microsoft.com/office/drawing/2014/main" id="{5C2CBDD5-6950-28E2-1597-41679C88340C}"/>
              </a:ext>
            </a:extLst>
          </p:cNvPr>
          <p:cNvSpPr>
            <a:spLocks noChangeArrowheads="1"/>
          </p:cNvSpPr>
          <p:nvPr/>
        </p:nvSpPr>
        <p:spPr bwMode="auto">
          <a:xfrm>
            <a:off x="5095627" y="2371726"/>
            <a:ext cx="6159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7" name="Rectangle 43">
            <a:extLst>
              <a:ext uri="{FF2B5EF4-FFF2-40B4-BE49-F238E27FC236}">
                <a16:creationId xmlns:a16="http://schemas.microsoft.com/office/drawing/2014/main" id="{49EEDB2E-564F-90D7-3306-8726640946D1}"/>
              </a:ext>
            </a:extLst>
          </p:cNvPr>
          <p:cNvSpPr>
            <a:spLocks noChangeArrowheads="1"/>
          </p:cNvSpPr>
          <p:nvPr/>
        </p:nvSpPr>
        <p:spPr bwMode="auto">
          <a:xfrm>
            <a:off x="5711577" y="2371726"/>
            <a:ext cx="3492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8" name="Rectangle 44">
            <a:extLst>
              <a:ext uri="{FF2B5EF4-FFF2-40B4-BE49-F238E27FC236}">
                <a16:creationId xmlns:a16="http://schemas.microsoft.com/office/drawing/2014/main" id="{6FDD3CFA-F8D5-8D12-3402-E69F5A494AC1}"/>
              </a:ext>
            </a:extLst>
          </p:cNvPr>
          <p:cNvSpPr>
            <a:spLocks noChangeArrowheads="1"/>
          </p:cNvSpPr>
          <p:nvPr/>
        </p:nvSpPr>
        <p:spPr bwMode="auto">
          <a:xfrm>
            <a:off x="6060827" y="2371726"/>
            <a:ext cx="5143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9" name="Rectangle 45">
            <a:extLst>
              <a:ext uri="{FF2B5EF4-FFF2-40B4-BE49-F238E27FC236}">
                <a16:creationId xmlns:a16="http://schemas.microsoft.com/office/drawing/2014/main" id="{94F7F3DB-5EFB-9F59-4DA2-2967070A812D}"/>
              </a:ext>
            </a:extLst>
          </p:cNvPr>
          <p:cNvSpPr>
            <a:spLocks noChangeArrowheads="1"/>
          </p:cNvSpPr>
          <p:nvPr/>
        </p:nvSpPr>
        <p:spPr bwMode="auto">
          <a:xfrm>
            <a:off x="6575177" y="2371726"/>
            <a:ext cx="461963"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60" name="Rectangle 46">
            <a:extLst>
              <a:ext uri="{FF2B5EF4-FFF2-40B4-BE49-F238E27FC236}">
                <a16:creationId xmlns:a16="http://schemas.microsoft.com/office/drawing/2014/main" id="{6F8C5A45-0A92-287E-AD03-2F76F2695D1E}"/>
              </a:ext>
            </a:extLst>
          </p:cNvPr>
          <p:cNvSpPr>
            <a:spLocks noChangeArrowheads="1"/>
          </p:cNvSpPr>
          <p:nvPr/>
        </p:nvSpPr>
        <p:spPr bwMode="auto">
          <a:xfrm>
            <a:off x="7037139" y="2371726"/>
            <a:ext cx="37623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61" name="Rectangle 47">
            <a:extLst>
              <a:ext uri="{FF2B5EF4-FFF2-40B4-BE49-F238E27FC236}">
                <a16:creationId xmlns:a16="http://schemas.microsoft.com/office/drawing/2014/main" id="{0DC4FC62-D537-11F9-17EF-504AA1D90EF8}"/>
              </a:ext>
            </a:extLst>
          </p:cNvPr>
          <p:cNvSpPr>
            <a:spLocks noChangeArrowheads="1"/>
          </p:cNvSpPr>
          <p:nvPr/>
        </p:nvSpPr>
        <p:spPr bwMode="auto">
          <a:xfrm>
            <a:off x="7413377" y="2371726"/>
            <a:ext cx="37623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62" name="Rectangle 48">
            <a:extLst>
              <a:ext uri="{FF2B5EF4-FFF2-40B4-BE49-F238E27FC236}">
                <a16:creationId xmlns:a16="http://schemas.microsoft.com/office/drawing/2014/main" id="{9FAD1E34-EA8E-6234-B6E4-2E45FEAF0C1A}"/>
              </a:ext>
            </a:extLst>
          </p:cNvPr>
          <p:cNvSpPr>
            <a:spLocks noChangeArrowheads="1"/>
          </p:cNvSpPr>
          <p:nvPr/>
        </p:nvSpPr>
        <p:spPr bwMode="auto">
          <a:xfrm>
            <a:off x="7789614" y="2371726"/>
            <a:ext cx="423863"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63" name="Rectangle 49">
            <a:extLst>
              <a:ext uri="{FF2B5EF4-FFF2-40B4-BE49-F238E27FC236}">
                <a16:creationId xmlns:a16="http://schemas.microsoft.com/office/drawing/2014/main" id="{0496754D-D45F-A237-F2EA-BD479B2CF9EF}"/>
              </a:ext>
            </a:extLst>
          </p:cNvPr>
          <p:cNvSpPr>
            <a:spLocks noChangeArrowheads="1"/>
          </p:cNvSpPr>
          <p:nvPr/>
        </p:nvSpPr>
        <p:spPr bwMode="auto">
          <a:xfrm>
            <a:off x="8213477" y="2371726"/>
            <a:ext cx="4635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64" name="Line 50">
            <a:extLst>
              <a:ext uri="{FF2B5EF4-FFF2-40B4-BE49-F238E27FC236}">
                <a16:creationId xmlns:a16="http://schemas.microsoft.com/office/drawing/2014/main" id="{9576C998-BE9C-EDF7-3DD1-648FCC004213}"/>
              </a:ext>
            </a:extLst>
          </p:cNvPr>
          <p:cNvSpPr>
            <a:spLocks noChangeShapeType="1"/>
          </p:cNvSpPr>
          <p:nvPr/>
        </p:nvSpPr>
        <p:spPr bwMode="auto">
          <a:xfrm>
            <a:off x="493464" y="1139826"/>
            <a:ext cx="8186738" cy="0"/>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5" name="Line 51">
            <a:extLst>
              <a:ext uri="{FF2B5EF4-FFF2-40B4-BE49-F238E27FC236}">
                <a16:creationId xmlns:a16="http://schemas.microsoft.com/office/drawing/2014/main" id="{FCEC2177-E20D-D73F-CCA0-1E22565E62AD}"/>
              </a:ext>
            </a:extLst>
          </p:cNvPr>
          <p:cNvSpPr>
            <a:spLocks noChangeShapeType="1"/>
          </p:cNvSpPr>
          <p:nvPr/>
        </p:nvSpPr>
        <p:spPr bwMode="auto">
          <a:xfrm>
            <a:off x="493464" y="1755776"/>
            <a:ext cx="8186738" cy="0"/>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6" name="Line 52">
            <a:extLst>
              <a:ext uri="{FF2B5EF4-FFF2-40B4-BE49-F238E27FC236}">
                <a16:creationId xmlns:a16="http://schemas.microsoft.com/office/drawing/2014/main" id="{275E2384-8755-E8AC-7D31-1DDA7DE4AE5A}"/>
              </a:ext>
            </a:extLst>
          </p:cNvPr>
          <p:cNvSpPr>
            <a:spLocks noChangeShapeType="1"/>
          </p:cNvSpPr>
          <p:nvPr/>
        </p:nvSpPr>
        <p:spPr bwMode="auto">
          <a:xfrm>
            <a:off x="493464" y="2371726"/>
            <a:ext cx="8186738" cy="0"/>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7" name="Line 53">
            <a:extLst>
              <a:ext uri="{FF2B5EF4-FFF2-40B4-BE49-F238E27FC236}">
                <a16:creationId xmlns:a16="http://schemas.microsoft.com/office/drawing/2014/main" id="{FBD8F3F2-FF1D-F626-3CFD-57B040F45915}"/>
              </a:ext>
            </a:extLst>
          </p:cNvPr>
          <p:cNvSpPr>
            <a:spLocks noChangeShapeType="1"/>
          </p:cNvSpPr>
          <p:nvPr/>
        </p:nvSpPr>
        <p:spPr bwMode="auto">
          <a:xfrm>
            <a:off x="493464" y="2987676"/>
            <a:ext cx="8186738" cy="0"/>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8" name="Line 54">
            <a:extLst>
              <a:ext uri="{FF2B5EF4-FFF2-40B4-BE49-F238E27FC236}">
                <a16:creationId xmlns:a16="http://schemas.microsoft.com/office/drawing/2014/main" id="{E2D270EB-0050-F42C-97EF-E920BC86191A}"/>
              </a:ext>
            </a:extLst>
          </p:cNvPr>
          <p:cNvSpPr>
            <a:spLocks noChangeShapeType="1"/>
          </p:cNvSpPr>
          <p:nvPr/>
        </p:nvSpPr>
        <p:spPr bwMode="auto">
          <a:xfrm>
            <a:off x="496639" y="642938"/>
            <a:ext cx="0" cy="2963863"/>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9" name="Line 55">
            <a:extLst>
              <a:ext uri="{FF2B5EF4-FFF2-40B4-BE49-F238E27FC236}">
                <a16:creationId xmlns:a16="http://schemas.microsoft.com/office/drawing/2014/main" id="{862599A8-003B-AF73-0D08-50E065B4ABA0}"/>
              </a:ext>
            </a:extLst>
          </p:cNvPr>
          <p:cNvSpPr>
            <a:spLocks noChangeShapeType="1"/>
          </p:cNvSpPr>
          <p:nvPr/>
        </p:nvSpPr>
        <p:spPr bwMode="auto">
          <a:xfrm>
            <a:off x="8677027" y="642938"/>
            <a:ext cx="0" cy="2963863"/>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70" name="Line 56">
            <a:extLst>
              <a:ext uri="{FF2B5EF4-FFF2-40B4-BE49-F238E27FC236}">
                <a16:creationId xmlns:a16="http://schemas.microsoft.com/office/drawing/2014/main" id="{03580DEC-3E80-73D7-074F-F53DC81F83BD}"/>
              </a:ext>
            </a:extLst>
          </p:cNvPr>
          <p:cNvSpPr>
            <a:spLocks noChangeShapeType="1"/>
          </p:cNvSpPr>
          <p:nvPr/>
        </p:nvSpPr>
        <p:spPr bwMode="auto">
          <a:xfrm>
            <a:off x="493464" y="646113"/>
            <a:ext cx="8186738" cy="0"/>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71" name="Line 57">
            <a:extLst>
              <a:ext uri="{FF2B5EF4-FFF2-40B4-BE49-F238E27FC236}">
                <a16:creationId xmlns:a16="http://schemas.microsoft.com/office/drawing/2014/main" id="{5BF2E0D3-43C4-A484-4B7E-5524E2A463FE}"/>
              </a:ext>
            </a:extLst>
          </p:cNvPr>
          <p:cNvSpPr>
            <a:spLocks noChangeShapeType="1"/>
          </p:cNvSpPr>
          <p:nvPr/>
        </p:nvSpPr>
        <p:spPr bwMode="auto">
          <a:xfrm>
            <a:off x="493464" y="3603626"/>
            <a:ext cx="8186738" cy="0"/>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72" name="Rectangle 58">
            <a:extLst>
              <a:ext uri="{FF2B5EF4-FFF2-40B4-BE49-F238E27FC236}">
                <a16:creationId xmlns:a16="http://schemas.microsoft.com/office/drawing/2014/main" id="{A00EAF4C-22A9-E0B7-1183-4BC5CD6875D6}"/>
              </a:ext>
            </a:extLst>
          </p:cNvPr>
          <p:cNvSpPr>
            <a:spLocks noChangeArrowheads="1"/>
          </p:cNvSpPr>
          <p:nvPr/>
        </p:nvSpPr>
        <p:spPr bwMode="auto">
          <a:xfrm>
            <a:off x="8219827" y="774701"/>
            <a:ext cx="2778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Data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3" name="Rectangle 59">
            <a:extLst>
              <a:ext uri="{FF2B5EF4-FFF2-40B4-BE49-F238E27FC236}">
                <a16:creationId xmlns:a16="http://schemas.microsoft.com/office/drawing/2014/main" id="{2924E918-D6CF-3817-F3F2-31D4774A31F1}"/>
              </a:ext>
            </a:extLst>
          </p:cNvPr>
          <p:cNvSpPr>
            <a:spLocks noChangeArrowheads="1"/>
          </p:cNvSpPr>
          <p:nvPr/>
        </p:nvSpPr>
        <p:spPr bwMode="auto">
          <a:xfrm>
            <a:off x="8219827" y="893763"/>
            <a:ext cx="376238"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source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4" name="Rectangle 60">
            <a:extLst>
              <a:ext uri="{FF2B5EF4-FFF2-40B4-BE49-F238E27FC236}">
                <a16:creationId xmlns:a16="http://schemas.microsoft.com/office/drawing/2014/main" id="{4F921B8A-4E31-66B1-3C89-4292CDF82DDF}"/>
              </a:ext>
            </a:extLst>
          </p:cNvPr>
          <p:cNvSpPr>
            <a:spLocks noChangeArrowheads="1"/>
          </p:cNvSpPr>
          <p:nvPr/>
        </p:nvSpPr>
        <p:spPr bwMode="auto">
          <a:xfrm>
            <a:off x="7843589" y="711201"/>
            <a:ext cx="468313"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Labour/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5" name="Rectangle 61">
            <a:extLst>
              <a:ext uri="{FF2B5EF4-FFF2-40B4-BE49-F238E27FC236}">
                <a16:creationId xmlns:a16="http://schemas.microsoft.com/office/drawing/2014/main" id="{B453628F-DE48-6EC5-BCCB-DC34AB0D2C70}"/>
              </a:ext>
            </a:extLst>
          </p:cNvPr>
          <p:cNvSpPr>
            <a:spLocks noChangeArrowheads="1"/>
          </p:cNvSpPr>
          <p:nvPr/>
        </p:nvSpPr>
        <p:spPr bwMode="auto">
          <a:xfrm>
            <a:off x="7897564" y="835026"/>
            <a:ext cx="2301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Non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6" name="Rectangle 62">
            <a:extLst>
              <a:ext uri="{FF2B5EF4-FFF2-40B4-BE49-F238E27FC236}">
                <a16:creationId xmlns:a16="http://schemas.microsoft.com/office/drawing/2014/main" id="{F54EA5BB-8501-DF69-491A-D6DD4BC8DE82}"/>
              </a:ext>
            </a:extLst>
          </p:cNvPr>
          <p:cNvSpPr>
            <a:spLocks noChangeArrowheads="1"/>
          </p:cNvSpPr>
          <p:nvPr/>
        </p:nvSpPr>
        <p:spPr bwMode="auto">
          <a:xfrm>
            <a:off x="8073777" y="835026"/>
            <a:ext cx="873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7" name="Rectangle 63">
            <a:extLst>
              <a:ext uri="{FF2B5EF4-FFF2-40B4-BE49-F238E27FC236}">
                <a16:creationId xmlns:a16="http://schemas.microsoft.com/office/drawing/2014/main" id="{4EA9B267-63F8-07DF-5D1E-ED8F4B3E3964}"/>
              </a:ext>
            </a:extLst>
          </p:cNvPr>
          <p:cNvSpPr>
            <a:spLocks noChangeArrowheads="1"/>
          </p:cNvSpPr>
          <p:nvPr/>
        </p:nvSpPr>
        <p:spPr bwMode="auto">
          <a:xfrm>
            <a:off x="7854702" y="957263"/>
            <a:ext cx="3698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Labour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8" name="Rectangle 64">
            <a:extLst>
              <a:ext uri="{FF2B5EF4-FFF2-40B4-BE49-F238E27FC236}">
                <a16:creationId xmlns:a16="http://schemas.microsoft.com/office/drawing/2014/main" id="{399D2AE6-EC8A-748F-3D65-7828ACEE929F}"/>
              </a:ext>
            </a:extLst>
          </p:cNvPr>
          <p:cNvSpPr>
            <a:spLocks noChangeArrowheads="1"/>
          </p:cNvSpPr>
          <p:nvPr/>
        </p:nvSpPr>
        <p:spPr bwMode="auto">
          <a:xfrm>
            <a:off x="7453064" y="835026"/>
            <a:ext cx="3984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Cost ($)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9" name="Rectangle 65">
            <a:extLst>
              <a:ext uri="{FF2B5EF4-FFF2-40B4-BE49-F238E27FC236}">
                <a16:creationId xmlns:a16="http://schemas.microsoft.com/office/drawing/2014/main" id="{7945F892-9396-B222-C327-9FDEAAA108BC}"/>
              </a:ext>
            </a:extLst>
          </p:cNvPr>
          <p:cNvSpPr>
            <a:spLocks noChangeArrowheads="1"/>
          </p:cNvSpPr>
          <p:nvPr/>
        </p:nvSpPr>
        <p:spPr bwMode="auto">
          <a:xfrm>
            <a:off x="7118102" y="711201"/>
            <a:ext cx="3302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Total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0" name="Rectangle 66">
            <a:extLst>
              <a:ext uri="{FF2B5EF4-FFF2-40B4-BE49-F238E27FC236}">
                <a16:creationId xmlns:a16="http://schemas.microsoft.com/office/drawing/2014/main" id="{A42D0E7D-9919-CAD7-DCD6-D7642C0C979F}"/>
              </a:ext>
            </a:extLst>
          </p:cNvPr>
          <p:cNvSpPr>
            <a:spLocks noChangeArrowheads="1"/>
          </p:cNvSpPr>
          <p:nvPr/>
        </p:nvSpPr>
        <p:spPr bwMode="auto">
          <a:xfrm>
            <a:off x="7078414" y="835026"/>
            <a:ext cx="3667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person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1" name="Rectangle 67">
            <a:extLst>
              <a:ext uri="{FF2B5EF4-FFF2-40B4-BE49-F238E27FC236}">
                <a16:creationId xmlns:a16="http://schemas.microsoft.com/office/drawing/2014/main" id="{B5D47470-354A-FBA2-86C0-75BDC403835B}"/>
              </a:ext>
            </a:extLst>
          </p:cNvPr>
          <p:cNvSpPr>
            <a:spLocks noChangeArrowheads="1"/>
          </p:cNvSpPr>
          <p:nvPr/>
        </p:nvSpPr>
        <p:spPr bwMode="auto">
          <a:xfrm>
            <a:off x="7072064" y="957263"/>
            <a:ext cx="3587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(hours)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2" name="Rectangle 68">
            <a:extLst>
              <a:ext uri="{FF2B5EF4-FFF2-40B4-BE49-F238E27FC236}">
                <a16:creationId xmlns:a16="http://schemas.microsoft.com/office/drawing/2014/main" id="{21A85E98-B269-3A09-9FD8-3D4CDBCF869E}"/>
              </a:ext>
            </a:extLst>
          </p:cNvPr>
          <p:cNvSpPr>
            <a:spLocks noChangeArrowheads="1"/>
          </p:cNvSpPr>
          <p:nvPr/>
        </p:nvSpPr>
        <p:spPr bwMode="auto">
          <a:xfrm>
            <a:off x="6702177" y="652463"/>
            <a:ext cx="2857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Time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3" name="Rectangle 69">
            <a:extLst>
              <a:ext uri="{FF2B5EF4-FFF2-40B4-BE49-F238E27FC236}">
                <a16:creationId xmlns:a16="http://schemas.microsoft.com/office/drawing/2014/main" id="{5399645B-BB4B-F242-ECFF-A515B5CA077D}"/>
              </a:ext>
            </a:extLst>
          </p:cNvPr>
          <p:cNvSpPr>
            <a:spLocks noChangeArrowheads="1"/>
          </p:cNvSpPr>
          <p:nvPr/>
        </p:nvSpPr>
        <p:spPr bwMode="auto">
          <a:xfrm>
            <a:off x="6606927" y="774701"/>
            <a:ext cx="4762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spent per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4" name="Rectangle 70">
            <a:extLst>
              <a:ext uri="{FF2B5EF4-FFF2-40B4-BE49-F238E27FC236}">
                <a16:creationId xmlns:a16="http://schemas.microsoft.com/office/drawing/2014/main" id="{3D3F5053-BE27-1A31-8F36-366189AFC65C}"/>
              </a:ext>
            </a:extLst>
          </p:cNvPr>
          <p:cNvSpPr>
            <a:spLocks noChangeArrowheads="1"/>
          </p:cNvSpPr>
          <p:nvPr/>
        </p:nvSpPr>
        <p:spPr bwMode="auto">
          <a:xfrm>
            <a:off x="6660902" y="893763"/>
            <a:ext cx="41592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person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5" name="Rectangle 71">
            <a:extLst>
              <a:ext uri="{FF2B5EF4-FFF2-40B4-BE49-F238E27FC236}">
                <a16:creationId xmlns:a16="http://schemas.microsoft.com/office/drawing/2014/main" id="{50A711A1-8A9C-5470-DD1B-8CD969714D6F}"/>
              </a:ext>
            </a:extLst>
          </p:cNvPr>
          <p:cNvSpPr>
            <a:spLocks noChangeArrowheads="1"/>
          </p:cNvSpPr>
          <p:nvPr/>
        </p:nvSpPr>
        <p:spPr bwMode="auto">
          <a:xfrm>
            <a:off x="6654552" y="1016001"/>
            <a:ext cx="40322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(hours)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6" name="Rectangle 72">
            <a:extLst>
              <a:ext uri="{FF2B5EF4-FFF2-40B4-BE49-F238E27FC236}">
                <a16:creationId xmlns:a16="http://schemas.microsoft.com/office/drawing/2014/main" id="{ED9806D8-EF4E-2C62-67BE-6F40C493A0AC}"/>
              </a:ext>
            </a:extLst>
          </p:cNvPr>
          <p:cNvSpPr>
            <a:spLocks noChangeArrowheads="1"/>
          </p:cNvSpPr>
          <p:nvPr/>
        </p:nvSpPr>
        <p:spPr bwMode="auto">
          <a:xfrm>
            <a:off x="6090989" y="711201"/>
            <a:ext cx="60007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Number of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7" name="Rectangle 73">
            <a:extLst>
              <a:ext uri="{FF2B5EF4-FFF2-40B4-BE49-F238E27FC236}">
                <a16:creationId xmlns:a16="http://schemas.microsoft.com/office/drawing/2014/main" id="{F4384D67-9E90-F1FA-B044-F2D952876AFF}"/>
              </a:ext>
            </a:extLst>
          </p:cNvPr>
          <p:cNvSpPr>
            <a:spLocks noChangeArrowheads="1"/>
          </p:cNvSpPr>
          <p:nvPr/>
        </p:nvSpPr>
        <p:spPr bwMode="auto">
          <a:xfrm>
            <a:off x="6106864" y="835026"/>
            <a:ext cx="4984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personnel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8" name="Rectangle 74">
            <a:extLst>
              <a:ext uri="{FF2B5EF4-FFF2-40B4-BE49-F238E27FC236}">
                <a16:creationId xmlns:a16="http://schemas.microsoft.com/office/drawing/2014/main" id="{6A4F8EE0-03C6-173B-75E7-E828E87D62BA}"/>
              </a:ext>
            </a:extLst>
          </p:cNvPr>
          <p:cNvSpPr>
            <a:spLocks noChangeArrowheads="1"/>
          </p:cNvSpPr>
          <p:nvPr/>
        </p:nvSpPr>
        <p:spPr bwMode="auto">
          <a:xfrm>
            <a:off x="6137027" y="957263"/>
            <a:ext cx="4127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involved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9" name="Rectangle 75">
            <a:extLst>
              <a:ext uri="{FF2B5EF4-FFF2-40B4-BE49-F238E27FC236}">
                <a16:creationId xmlns:a16="http://schemas.microsoft.com/office/drawing/2014/main" id="{F53997B6-A7F5-30B9-D976-17246C24DB1E}"/>
              </a:ext>
            </a:extLst>
          </p:cNvPr>
          <p:cNvSpPr>
            <a:spLocks noChangeArrowheads="1"/>
          </p:cNvSpPr>
          <p:nvPr/>
        </p:nvSpPr>
        <p:spPr bwMode="auto">
          <a:xfrm>
            <a:off x="5757614" y="711201"/>
            <a:ext cx="404813"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Hourly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0" name="Rectangle 76">
            <a:extLst>
              <a:ext uri="{FF2B5EF4-FFF2-40B4-BE49-F238E27FC236}">
                <a16:creationId xmlns:a16="http://schemas.microsoft.com/office/drawing/2014/main" id="{E995639C-26D0-A744-0B8A-16CBA7CEAF24}"/>
              </a:ext>
            </a:extLst>
          </p:cNvPr>
          <p:cNvSpPr>
            <a:spLocks noChangeArrowheads="1"/>
          </p:cNvSpPr>
          <p:nvPr/>
        </p:nvSpPr>
        <p:spPr bwMode="auto">
          <a:xfrm>
            <a:off x="5773489" y="835026"/>
            <a:ext cx="30162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wage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1" name="Rectangle 77">
            <a:extLst>
              <a:ext uri="{FF2B5EF4-FFF2-40B4-BE49-F238E27FC236}">
                <a16:creationId xmlns:a16="http://schemas.microsoft.com/office/drawing/2014/main" id="{9B1AC97B-FA9A-33DE-32BA-2B49ED44ACFA}"/>
              </a:ext>
            </a:extLst>
          </p:cNvPr>
          <p:cNvSpPr>
            <a:spLocks noChangeArrowheads="1"/>
          </p:cNvSpPr>
          <p:nvPr/>
        </p:nvSpPr>
        <p:spPr bwMode="auto">
          <a:xfrm>
            <a:off x="5800477" y="957263"/>
            <a:ext cx="2492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rate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2" name="Rectangle 78">
            <a:extLst>
              <a:ext uri="{FF2B5EF4-FFF2-40B4-BE49-F238E27FC236}">
                <a16:creationId xmlns:a16="http://schemas.microsoft.com/office/drawing/2014/main" id="{0E42D57F-44EC-6522-9130-8616E8CBD6D1}"/>
              </a:ext>
            </a:extLst>
          </p:cNvPr>
          <p:cNvSpPr>
            <a:spLocks noChangeArrowheads="1"/>
          </p:cNvSpPr>
          <p:nvPr/>
        </p:nvSpPr>
        <p:spPr bwMode="auto">
          <a:xfrm>
            <a:off x="5208339" y="835026"/>
            <a:ext cx="44132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Resource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3" name="Rectangle 79">
            <a:extLst>
              <a:ext uri="{FF2B5EF4-FFF2-40B4-BE49-F238E27FC236}">
                <a16:creationId xmlns:a16="http://schemas.microsoft.com/office/drawing/2014/main" id="{E9FB5FCF-7564-622D-CD69-3E303BF6F304}"/>
              </a:ext>
            </a:extLst>
          </p:cNvPr>
          <p:cNvSpPr>
            <a:spLocks noChangeArrowheads="1"/>
          </p:cNvSpPr>
          <p:nvPr/>
        </p:nvSpPr>
        <p:spPr bwMode="auto">
          <a:xfrm>
            <a:off x="4643189" y="774701"/>
            <a:ext cx="4429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Resource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4" name="Rectangle 80">
            <a:extLst>
              <a:ext uri="{FF2B5EF4-FFF2-40B4-BE49-F238E27FC236}">
                <a16:creationId xmlns:a16="http://schemas.microsoft.com/office/drawing/2014/main" id="{541A12ED-C0B8-FC80-9902-CE1ECBA00F22}"/>
              </a:ext>
            </a:extLst>
          </p:cNvPr>
          <p:cNvSpPr>
            <a:spLocks noChangeArrowheads="1"/>
          </p:cNvSpPr>
          <p:nvPr/>
        </p:nvSpPr>
        <p:spPr bwMode="auto">
          <a:xfrm>
            <a:off x="5035302" y="774701"/>
            <a:ext cx="873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5" name="Rectangle 81">
            <a:extLst>
              <a:ext uri="{FF2B5EF4-FFF2-40B4-BE49-F238E27FC236}">
                <a16:creationId xmlns:a16="http://schemas.microsoft.com/office/drawing/2014/main" id="{89616843-2CE4-D057-D557-D602B25188ED}"/>
              </a:ext>
            </a:extLst>
          </p:cNvPr>
          <p:cNvSpPr>
            <a:spLocks noChangeArrowheads="1"/>
          </p:cNvSpPr>
          <p:nvPr/>
        </p:nvSpPr>
        <p:spPr bwMode="auto">
          <a:xfrm>
            <a:off x="4667002" y="893763"/>
            <a:ext cx="48577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Category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6" name="Rectangle 82">
            <a:extLst>
              <a:ext uri="{FF2B5EF4-FFF2-40B4-BE49-F238E27FC236}">
                <a16:creationId xmlns:a16="http://schemas.microsoft.com/office/drawing/2014/main" id="{08A3B060-BE8D-FD95-34FE-C3861E057230}"/>
              </a:ext>
            </a:extLst>
          </p:cNvPr>
          <p:cNvSpPr>
            <a:spLocks noChangeArrowheads="1"/>
          </p:cNvSpPr>
          <p:nvPr/>
        </p:nvSpPr>
        <p:spPr bwMode="auto">
          <a:xfrm>
            <a:off x="4149477" y="835026"/>
            <a:ext cx="4048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Strategy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7" name="Rectangle 83">
            <a:extLst>
              <a:ext uri="{FF2B5EF4-FFF2-40B4-BE49-F238E27FC236}">
                <a16:creationId xmlns:a16="http://schemas.microsoft.com/office/drawing/2014/main" id="{3755879E-E255-292B-40EB-D445E689C0A1}"/>
              </a:ext>
            </a:extLst>
          </p:cNvPr>
          <p:cNvSpPr>
            <a:spLocks noChangeArrowheads="1"/>
          </p:cNvSpPr>
          <p:nvPr/>
        </p:nvSpPr>
        <p:spPr bwMode="auto">
          <a:xfrm>
            <a:off x="2657227" y="835026"/>
            <a:ext cx="4000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Purpose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8" name="Rectangle 84">
            <a:extLst>
              <a:ext uri="{FF2B5EF4-FFF2-40B4-BE49-F238E27FC236}">
                <a16:creationId xmlns:a16="http://schemas.microsoft.com/office/drawing/2014/main" id="{9F98F71D-1B1B-43FE-D252-688B98DE0411}"/>
              </a:ext>
            </a:extLst>
          </p:cNvPr>
          <p:cNvSpPr>
            <a:spLocks noChangeArrowheads="1"/>
          </p:cNvSpPr>
          <p:nvPr/>
        </p:nvSpPr>
        <p:spPr bwMode="auto">
          <a:xfrm>
            <a:off x="1334839" y="835026"/>
            <a:ext cx="3746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Activity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9" name="Rectangle 85">
            <a:extLst>
              <a:ext uri="{FF2B5EF4-FFF2-40B4-BE49-F238E27FC236}">
                <a16:creationId xmlns:a16="http://schemas.microsoft.com/office/drawing/2014/main" id="{7FE7BDE3-FBBB-7073-F58D-3364043698C6}"/>
              </a:ext>
            </a:extLst>
          </p:cNvPr>
          <p:cNvSpPr>
            <a:spLocks noChangeArrowheads="1"/>
          </p:cNvSpPr>
          <p:nvPr/>
        </p:nvSpPr>
        <p:spPr bwMode="auto">
          <a:xfrm>
            <a:off x="1060202" y="835026"/>
            <a:ext cx="2540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Date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0" name="Rectangle 86">
            <a:extLst>
              <a:ext uri="{FF2B5EF4-FFF2-40B4-BE49-F238E27FC236}">
                <a16:creationId xmlns:a16="http://schemas.microsoft.com/office/drawing/2014/main" id="{81DAA920-E9C8-A9F5-7006-DF913E2AEE6E}"/>
              </a:ext>
            </a:extLst>
          </p:cNvPr>
          <p:cNvSpPr>
            <a:spLocks noChangeArrowheads="1"/>
          </p:cNvSpPr>
          <p:nvPr/>
        </p:nvSpPr>
        <p:spPr bwMode="auto">
          <a:xfrm>
            <a:off x="737939" y="835026"/>
            <a:ext cx="3063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Phase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1" name="Rectangle 87">
            <a:extLst>
              <a:ext uri="{FF2B5EF4-FFF2-40B4-BE49-F238E27FC236}">
                <a16:creationId xmlns:a16="http://schemas.microsoft.com/office/drawing/2014/main" id="{2870D684-73C6-5260-E989-6D4E028A5E22}"/>
              </a:ext>
            </a:extLst>
          </p:cNvPr>
          <p:cNvSpPr>
            <a:spLocks noChangeArrowheads="1"/>
          </p:cNvSpPr>
          <p:nvPr/>
        </p:nvSpPr>
        <p:spPr bwMode="auto">
          <a:xfrm>
            <a:off x="502989" y="835026"/>
            <a:ext cx="2143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Site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2" name="Rectangle 98">
            <a:extLst>
              <a:ext uri="{FF2B5EF4-FFF2-40B4-BE49-F238E27FC236}">
                <a16:creationId xmlns:a16="http://schemas.microsoft.com/office/drawing/2014/main" id="{0D3AE962-FBB7-1298-34C8-8E5CFB104371}"/>
              </a:ext>
            </a:extLst>
          </p:cNvPr>
          <p:cNvSpPr>
            <a:spLocks noChangeArrowheads="1"/>
          </p:cNvSpPr>
          <p:nvPr/>
        </p:nvSpPr>
        <p:spPr bwMode="auto">
          <a:xfrm>
            <a:off x="5101977" y="1268413"/>
            <a:ext cx="5508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rgbClr val="000000"/>
                </a:solidFill>
                <a:effectLst/>
                <a:latin typeface="Calibri" panose="020F0502020204030204" pitchFamily="34" charset="0"/>
              </a:rPr>
              <a:t>directors of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3" name="Rectangle 99">
            <a:extLst>
              <a:ext uri="{FF2B5EF4-FFF2-40B4-BE49-F238E27FC236}">
                <a16:creationId xmlns:a16="http://schemas.microsoft.com/office/drawing/2014/main" id="{4723A56A-7E2E-BBAF-5E30-B202F216CC2E}"/>
              </a:ext>
            </a:extLst>
          </p:cNvPr>
          <p:cNvSpPr>
            <a:spLocks noChangeArrowheads="1"/>
          </p:cNvSpPr>
          <p:nvPr/>
        </p:nvSpPr>
        <p:spPr bwMode="auto">
          <a:xfrm>
            <a:off x="5101977" y="1390651"/>
            <a:ext cx="3413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health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4" name="Rectangle 100">
            <a:extLst>
              <a:ext uri="{FF2B5EF4-FFF2-40B4-BE49-F238E27FC236}">
                <a16:creationId xmlns:a16="http://schemas.microsoft.com/office/drawing/2014/main" id="{CB104EDD-79CA-31C9-45A4-A3F87B46C20C}"/>
              </a:ext>
            </a:extLst>
          </p:cNvPr>
          <p:cNvSpPr>
            <a:spLocks noChangeArrowheads="1"/>
          </p:cNvSpPr>
          <p:nvPr/>
        </p:nvSpPr>
        <p:spPr bwMode="auto">
          <a:xfrm>
            <a:off x="5101977" y="1509713"/>
            <a:ext cx="430213"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services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6" name="Rectangle 102">
            <a:extLst>
              <a:ext uri="{FF2B5EF4-FFF2-40B4-BE49-F238E27FC236}">
                <a16:creationId xmlns:a16="http://schemas.microsoft.com/office/drawing/2014/main" id="{EF04062B-EB7F-A3B9-9A4A-ED1B6C0582CE}"/>
              </a:ext>
            </a:extLst>
          </p:cNvPr>
          <p:cNvSpPr>
            <a:spLocks noChangeArrowheads="1"/>
          </p:cNvSpPr>
          <p:nvPr/>
        </p:nvSpPr>
        <p:spPr bwMode="auto">
          <a:xfrm>
            <a:off x="4043114" y="1268413"/>
            <a:ext cx="6016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Use advisory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7" name="Rectangle 103">
            <a:extLst>
              <a:ext uri="{FF2B5EF4-FFF2-40B4-BE49-F238E27FC236}">
                <a16:creationId xmlns:a16="http://schemas.microsoft.com/office/drawing/2014/main" id="{3F357627-5AEA-B5F5-1E92-A9D626E700D9}"/>
              </a:ext>
            </a:extLst>
          </p:cNvPr>
          <p:cNvSpPr>
            <a:spLocks noChangeArrowheads="1"/>
          </p:cNvSpPr>
          <p:nvPr/>
        </p:nvSpPr>
        <p:spPr bwMode="auto">
          <a:xfrm>
            <a:off x="4043114" y="1390651"/>
            <a:ext cx="5413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boards and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8" name="Rectangle 104">
            <a:extLst>
              <a:ext uri="{FF2B5EF4-FFF2-40B4-BE49-F238E27FC236}">
                <a16:creationId xmlns:a16="http://schemas.microsoft.com/office/drawing/2014/main" id="{E9BCC63A-CFC2-56C5-9542-2C36414E719D}"/>
              </a:ext>
            </a:extLst>
          </p:cNvPr>
          <p:cNvSpPr>
            <a:spLocks noChangeArrowheads="1"/>
          </p:cNvSpPr>
          <p:nvPr/>
        </p:nvSpPr>
        <p:spPr bwMode="auto">
          <a:xfrm>
            <a:off x="4043114" y="1509713"/>
            <a:ext cx="611188"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workgroups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9" name="Rectangle 105">
            <a:extLst>
              <a:ext uri="{FF2B5EF4-FFF2-40B4-BE49-F238E27FC236}">
                <a16:creationId xmlns:a16="http://schemas.microsoft.com/office/drawing/2014/main" id="{78A32DF3-1816-62C4-BD67-C7440CEB8AA8}"/>
              </a:ext>
            </a:extLst>
          </p:cNvPr>
          <p:cNvSpPr>
            <a:spLocks noChangeArrowheads="1"/>
          </p:cNvSpPr>
          <p:nvPr/>
        </p:nvSpPr>
        <p:spPr bwMode="auto">
          <a:xfrm>
            <a:off x="2657227" y="1146176"/>
            <a:ext cx="10556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During the meeting, the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0" name="Rectangle 106">
            <a:extLst>
              <a:ext uri="{FF2B5EF4-FFF2-40B4-BE49-F238E27FC236}">
                <a16:creationId xmlns:a16="http://schemas.microsoft.com/office/drawing/2014/main" id="{ECF68C96-AD06-DBE1-6C49-F0EADD120645}"/>
              </a:ext>
            </a:extLst>
          </p:cNvPr>
          <p:cNvSpPr>
            <a:spLocks noChangeArrowheads="1"/>
          </p:cNvSpPr>
          <p:nvPr/>
        </p:nvSpPr>
        <p:spPr bwMode="auto">
          <a:xfrm>
            <a:off x="2657227" y="1268413"/>
            <a:ext cx="4508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computer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1" name="Rectangle 107">
            <a:extLst>
              <a:ext uri="{FF2B5EF4-FFF2-40B4-BE49-F238E27FC236}">
                <a16:creationId xmlns:a16="http://schemas.microsoft.com/office/drawing/2014/main" id="{04CA71E9-3783-035F-DA2F-0F5DB2D36E3B}"/>
              </a:ext>
            </a:extLst>
          </p:cNvPr>
          <p:cNvSpPr>
            <a:spLocks noChangeArrowheads="1"/>
          </p:cNvSpPr>
          <p:nvPr/>
        </p:nvSpPr>
        <p:spPr bwMode="auto">
          <a:xfrm>
            <a:off x="3054102" y="1268413"/>
            <a:ext cx="841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2" name="Rectangle 108">
            <a:extLst>
              <a:ext uri="{FF2B5EF4-FFF2-40B4-BE49-F238E27FC236}">
                <a16:creationId xmlns:a16="http://schemas.microsoft.com/office/drawing/2014/main" id="{59882ADC-6060-93FD-8D3E-4F8DF6DB240E}"/>
              </a:ext>
            </a:extLst>
          </p:cNvPr>
          <p:cNvSpPr>
            <a:spLocks noChangeArrowheads="1"/>
          </p:cNvSpPr>
          <p:nvPr/>
        </p:nvSpPr>
        <p:spPr bwMode="auto">
          <a:xfrm>
            <a:off x="3085852" y="1268413"/>
            <a:ext cx="9810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assisted CDSS concept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3" name="Rectangle 109">
            <a:extLst>
              <a:ext uri="{FF2B5EF4-FFF2-40B4-BE49-F238E27FC236}">
                <a16:creationId xmlns:a16="http://schemas.microsoft.com/office/drawing/2014/main" id="{A24375AB-D7BB-C0D4-A998-8561C0774FE2}"/>
              </a:ext>
            </a:extLst>
          </p:cNvPr>
          <p:cNvSpPr>
            <a:spLocks noChangeArrowheads="1"/>
          </p:cNvSpPr>
          <p:nvPr/>
        </p:nvSpPr>
        <p:spPr bwMode="auto">
          <a:xfrm>
            <a:off x="2657227" y="1390651"/>
            <a:ext cx="14017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was discussed and approval and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4" name="Rectangle 110">
            <a:extLst>
              <a:ext uri="{FF2B5EF4-FFF2-40B4-BE49-F238E27FC236}">
                <a16:creationId xmlns:a16="http://schemas.microsoft.com/office/drawing/2014/main" id="{7C600DF3-CEE4-0553-F04A-CA0B013B6EBC}"/>
              </a:ext>
            </a:extLst>
          </p:cNvPr>
          <p:cNvSpPr>
            <a:spLocks noChangeArrowheads="1"/>
          </p:cNvSpPr>
          <p:nvPr/>
        </p:nvSpPr>
        <p:spPr bwMode="auto">
          <a:xfrm>
            <a:off x="2657227" y="1509713"/>
            <a:ext cx="162242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support by the stakeholders were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5" name="Rectangle 111">
            <a:extLst>
              <a:ext uri="{FF2B5EF4-FFF2-40B4-BE49-F238E27FC236}">
                <a16:creationId xmlns:a16="http://schemas.microsoft.com/office/drawing/2014/main" id="{F1E2634C-0053-D9D6-3C23-D3AD4C35DFD5}"/>
              </a:ext>
            </a:extLst>
          </p:cNvPr>
          <p:cNvSpPr>
            <a:spLocks noChangeArrowheads="1"/>
          </p:cNvSpPr>
          <p:nvPr/>
        </p:nvSpPr>
        <p:spPr bwMode="auto">
          <a:xfrm>
            <a:off x="2657227" y="1631951"/>
            <a:ext cx="5842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established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6" name="Rectangle 112">
            <a:extLst>
              <a:ext uri="{FF2B5EF4-FFF2-40B4-BE49-F238E27FC236}">
                <a16:creationId xmlns:a16="http://schemas.microsoft.com/office/drawing/2014/main" id="{5B9799BC-13FF-4A5F-DF72-F0E579E9B05E}"/>
              </a:ext>
            </a:extLst>
          </p:cNvPr>
          <p:cNvSpPr>
            <a:spLocks noChangeArrowheads="1"/>
          </p:cNvSpPr>
          <p:nvPr/>
        </p:nvSpPr>
        <p:spPr bwMode="auto">
          <a:xfrm>
            <a:off x="1334839" y="1146176"/>
            <a:ext cx="97472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000000"/>
                </a:solidFill>
                <a:effectLst/>
                <a:latin typeface="Calibri" panose="020F0502020204030204" pitchFamily="34" charset="0"/>
              </a:rPr>
              <a:t>stakeholder meeting,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7" name="Rectangle 113">
            <a:extLst>
              <a:ext uri="{FF2B5EF4-FFF2-40B4-BE49-F238E27FC236}">
                <a16:creationId xmlns:a16="http://schemas.microsoft.com/office/drawing/2014/main" id="{3BBBAA62-1F6A-A6E6-5344-31C46ED6F86F}"/>
              </a:ext>
            </a:extLst>
          </p:cNvPr>
          <p:cNvSpPr>
            <a:spLocks noChangeArrowheads="1"/>
          </p:cNvSpPr>
          <p:nvPr/>
        </p:nvSpPr>
        <p:spPr bwMode="auto">
          <a:xfrm>
            <a:off x="2254002" y="1146176"/>
            <a:ext cx="4238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in which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8" name="Rectangle 114">
            <a:extLst>
              <a:ext uri="{FF2B5EF4-FFF2-40B4-BE49-F238E27FC236}">
                <a16:creationId xmlns:a16="http://schemas.microsoft.com/office/drawing/2014/main" id="{1928B807-3BDC-A585-05BA-EE42F32CA035}"/>
              </a:ext>
            </a:extLst>
          </p:cNvPr>
          <p:cNvSpPr>
            <a:spLocks noChangeArrowheads="1"/>
          </p:cNvSpPr>
          <p:nvPr/>
        </p:nvSpPr>
        <p:spPr bwMode="auto">
          <a:xfrm>
            <a:off x="1334839" y="1268413"/>
            <a:ext cx="13763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the directors of health services,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9" name="Rectangle 115">
            <a:extLst>
              <a:ext uri="{FF2B5EF4-FFF2-40B4-BE49-F238E27FC236}">
                <a16:creationId xmlns:a16="http://schemas.microsoft.com/office/drawing/2014/main" id="{B64B2A6A-0CE2-D80B-AE8D-05EB7EE66B05}"/>
              </a:ext>
            </a:extLst>
          </p:cNvPr>
          <p:cNvSpPr>
            <a:spLocks noChangeArrowheads="1"/>
          </p:cNvSpPr>
          <p:nvPr/>
        </p:nvSpPr>
        <p:spPr bwMode="auto">
          <a:xfrm>
            <a:off x="1334839" y="1390651"/>
            <a:ext cx="12446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district public health nurses,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0" name="Rectangle 116">
            <a:extLst>
              <a:ext uri="{FF2B5EF4-FFF2-40B4-BE49-F238E27FC236}">
                <a16:creationId xmlns:a16="http://schemas.microsoft.com/office/drawing/2014/main" id="{D489097F-B8FA-A319-2263-9FBA6E4C4446}"/>
              </a:ext>
            </a:extLst>
          </p:cNvPr>
          <p:cNvSpPr>
            <a:spLocks noChangeArrowheads="1"/>
          </p:cNvSpPr>
          <p:nvPr/>
        </p:nvSpPr>
        <p:spPr bwMode="auto">
          <a:xfrm>
            <a:off x="1334839" y="1509713"/>
            <a:ext cx="1195388"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midwives and other key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1" name="Rectangle 117">
            <a:extLst>
              <a:ext uri="{FF2B5EF4-FFF2-40B4-BE49-F238E27FC236}">
                <a16:creationId xmlns:a16="http://schemas.microsoft.com/office/drawing/2014/main" id="{4CBA5491-F604-A2EC-42A6-BC664215DC88}"/>
              </a:ext>
            </a:extLst>
          </p:cNvPr>
          <p:cNvSpPr>
            <a:spLocks noChangeArrowheads="1"/>
          </p:cNvSpPr>
          <p:nvPr/>
        </p:nvSpPr>
        <p:spPr bwMode="auto">
          <a:xfrm>
            <a:off x="1334839" y="1631951"/>
            <a:ext cx="12446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stakeholders participated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2" name="Rectangle 118">
            <a:extLst>
              <a:ext uri="{FF2B5EF4-FFF2-40B4-BE49-F238E27FC236}">
                <a16:creationId xmlns:a16="http://schemas.microsoft.com/office/drawing/2014/main" id="{2E2ACEA5-AC44-0865-649A-10BE0D0C1BB3}"/>
              </a:ext>
            </a:extLst>
          </p:cNvPr>
          <p:cNvSpPr>
            <a:spLocks noChangeArrowheads="1"/>
          </p:cNvSpPr>
          <p:nvPr/>
        </p:nvSpPr>
        <p:spPr bwMode="auto">
          <a:xfrm>
            <a:off x="1166564" y="1390651"/>
            <a:ext cx="1016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3" name="Rectangle 119">
            <a:extLst>
              <a:ext uri="{FF2B5EF4-FFF2-40B4-BE49-F238E27FC236}">
                <a16:creationId xmlns:a16="http://schemas.microsoft.com/office/drawing/2014/main" id="{6B4ADCD5-B581-8C6B-4D19-F80090A617C5}"/>
              </a:ext>
            </a:extLst>
          </p:cNvPr>
          <p:cNvSpPr>
            <a:spLocks noChangeArrowheads="1"/>
          </p:cNvSpPr>
          <p:nvPr/>
        </p:nvSpPr>
        <p:spPr bwMode="auto">
          <a:xfrm>
            <a:off x="869702" y="1390651"/>
            <a:ext cx="1000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4" name="Rectangle 120">
            <a:extLst>
              <a:ext uri="{FF2B5EF4-FFF2-40B4-BE49-F238E27FC236}">
                <a16:creationId xmlns:a16="http://schemas.microsoft.com/office/drawing/2014/main" id="{D8194F27-C3DD-C6AB-3E7D-36218DC8DEB2}"/>
              </a:ext>
            </a:extLst>
          </p:cNvPr>
          <p:cNvSpPr>
            <a:spLocks noChangeArrowheads="1"/>
          </p:cNvSpPr>
          <p:nvPr/>
        </p:nvSpPr>
        <p:spPr bwMode="auto">
          <a:xfrm>
            <a:off x="590302" y="1390651"/>
            <a:ext cx="1000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5" name="Rectangle 131">
            <a:extLst>
              <a:ext uri="{FF2B5EF4-FFF2-40B4-BE49-F238E27FC236}">
                <a16:creationId xmlns:a16="http://schemas.microsoft.com/office/drawing/2014/main" id="{4087AA46-CA46-CEA5-B826-CE8A9421BE53}"/>
              </a:ext>
            </a:extLst>
          </p:cNvPr>
          <p:cNvSpPr>
            <a:spLocks noChangeArrowheads="1"/>
          </p:cNvSpPr>
          <p:nvPr/>
        </p:nvSpPr>
        <p:spPr bwMode="auto">
          <a:xfrm>
            <a:off x="5101977" y="1943101"/>
            <a:ext cx="71437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district public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6" name="Rectangle 132">
            <a:extLst>
              <a:ext uri="{FF2B5EF4-FFF2-40B4-BE49-F238E27FC236}">
                <a16:creationId xmlns:a16="http://schemas.microsoft.com/office/drawing/2014/main" id="{98963620-ACD1-7FAD-4320-F2009982433D}"/>
              </a:ext>
            </a:extLst>
          </p:cNvPr>
          <p:cNvSpPr>
            <a:spLocks noChangeArrowheads="1"/>
          </p:cNvSpPr>
          <p:nvPr/>
        </p:nvSpPr>
        <p:spPr bwMode="auto">
          <a:xfrm>
            <a:off x="5101977" y="2066926"/>
            <a:ext cx="6143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health nurses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8" name="Rectangle 134">
            <a:extLst>
              <a:ext uri="{FF2B5EF4-FFF2-40B4-BE49-F238E27FC236}">
                <a16:creationId xmlns:a16="http://schemas.microsoft.com/office/drawing/2014/main" id="{4F2FD99D-EF77-EDCB-145C-78B08053D02A}"/>
              </a:ext>
            </a:extLst>
          </p:cNvPr>
          <p:cNvSpPr>
            <a:spLocks noChangeArrowheads="1"/>
          </p:cNvSpPr>
          <p:nvPr/>
        </p:nvSpPr>
        <p:spPr bwMode="auto">
          <a:xfrm>
            <a:off x="4043114" y="1884363"/>
            <a:ext cx="6016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Use advisory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9" name="Rectangle 135">
            <a:extLst>
              <a:ext uri="{FF2B5EF4-FFF2-40B4-BE49-F238E27FC236}">
                <a16:creationId xmlns:a16="http://schemas.microsoft.com/office/drawing/2014/main" id="{477A7595-BF18-F1FC-F8CB-07C8D6CD62A6}"/>
              </a:ext>
            </a:extLst>
          </p:cNvPr>
          <p:cNvSpPr>
            <a:spLocks noChangeArrowheads="1"/>
          </p:cNvSpPr>
          <p:nvPr/>
        </p:nvSpPr>
        <p:spPr bwMode="auto">
          <a:xfrm>
            <a:off x="4043114" y="2006601"/>
            <a:ext cx="5413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boards and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0" name="Rectangle 136">
            <a:extLst>
              <a:ext uri="{FF2B5EF4-FFF2-40B4-BE49-F238E27FC236}">
                <a16:creationId xmlns:a16="http://schemas.microsoft.com/office/drawing/2014/main" id="{F37CD92B-794F-99E5-F042-93FEF5094997}"/>
              </a:ext>
            </a:extLst>
          </p:cNvPr>
          <p:cNvSpPr>
            <a:spLocks noChangeArrowheads="1"/>
          </p:cNvSpPr>
          <p:nvPr/>
        </p:nvSpPr>
        <p:spPr bwMode="auto">
          <a:xfrm>
            <a:off x="4043114" y="2125663"/>
            <a:ext cx="611188"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workgroups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1" name="Rectangle 137">
            <a:extLst>
              <a:ext uri="{FF2B5EF4-FFF2-40B4-BE49-F238E27FC236}">
                <a16:creationId xmlns:a16="http://schemas.microsoft.com/office/drawing/2014/main" id="{9D9E666F-D149-ED9B-9672-F4EAFA3949D7}"/>
              </a:ext>
            </a:extLst>
          </p:cNvPr>
          <p:cNvSpPr>
            <a:spLocks noChangeArrowheads="1"/>
          </p:cNvSpPr>
          <p:nvPr/>
        </p:nvSpPr>
        <p:spPr bwMode="auto">
          <a:xfrm>
            <a:off x="2657227" y="1762126"/>
            <a:ext cx="10556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During the meeting, the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2" name="Rectangle 138">
            <a:extLst>
              <a:ext uri="{FF2B5EF4-FFF2-40B4-BE49-F238E27FC236}">
                <a16:creationId xmlns:a16="http://schemas.microsoft.com/office/drawing/2014/main" id="{2A3579BA-9F35-85D0-D20E-C4E34872C0FB}"/>
              </a:ext>
            </a:extLst>
          </p:cNvPr>
          <p:cNvSpPr>
            <a:spLocks noChangeArrowheads="1"/>
          </p:cNvSpPr>
          <p:nvPr/>
        </p:nvSpPr>
        <p:spPr bwMode="auto">
          <a:xfrm>
            <a:off x="2657227" y="1884363"/>
            <a:ext cx="4508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computer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3" name="Rectangle 139">
            <a:extLst>
              <a:ext uri="{FF2B5EF4-FFF2-40B4-BE49-F238E27FC236}">
                <a16:creationId xmlns:a16="http://schemas.microsoft.com/office/drawing/2014/main" id="{8602469C-2AA2-4D60-AF57-6741E622CCDC}"/>
              </a:ext>
            </a:extLst>
          </p:cNvPr>
          <p:cNvSpPr>
            <a:spLocks noChangeArrowheads="1"/>
          </p:cNvSpPr>
          <p:nvPr/>
        </p:nvSpPr>
        <p:spPr bwMode="auto">
          <a:xfrm>
            <a:off x="3054102" y="1884363"/>
            <a:ext cx="841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4" name="Rectangle 140">
            <a:extLst>
              <a:ext uri="{FF2B5EF4-FFF2-40B4-BE49-F238E27FC236}">
                <a16:creationId xmlns:a16="http://schemas.microsoft.com/office/drawing/2014/main" id="{0BE041B3-54AF-7555-18A4-9A323EFED72C}"/>
              </a:ext>
            </a:extLst>
          </p:cNvPr>
          <p:cNvSpPr>
            <a:spLocks noChangeArrowheads="1"/>
          </p:cNvSpPr>
          <p:nvPr/>
        </p:nvSpPr>
        <p:spPr bwMode="auto">
          <a:xfrm>
            <a:off x="3085852" y="1884363"/>
            <a:ext cx="9810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assisted CDSS concept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5" name="Rectangle 141">
            <a:extLst>
              <a:ext uri="{FF2B5EF4-FFF2-40B4-BE49-F238E27FC236}">
                <a16:creationId xmlns:a16="http://schemas.microsoft.com/office/drawing/2014/main" id="{02520269-8B86-D54B-C8AA-2962FC5E4A70}"/>
              </a:ext>
            </a:extLst>
          </p:cNvPr>
          <p:cNvSpPr>
            <a:spLocks noChangeArrowheads="1"/>
          </p:cNvSpPr>
          <p:nvPr/>
        </p:nvSpPr>
        <p:spPr bwMode="auto">
          <a:xfrm>
            <a:off x="2657227" y="2006601"/>
            <a:ext cx="14017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was discussed and approval and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6" name="Rectangle 142">
            <a:extLst>
              <a:ext uri="{FF2B5EF4-FFF2-40B4-BE49-F238E27FC236}">
                <a16:creationId xmlns:a16="http://schemas.microsoft.com/office/drawing/2014/main" id="{DAB73401-7E8E-F7FE-D0E1-95153A2D722F}"/>
              </a:ext>
            </a:extLst>
          </p:cNvPr>
          <p:cNvSpPr>
            <a:spLocks noChangeArrowheads="1"/>
          </p:cNvSpPr>
          <p:nvPr/>
        </p:nvSpPr>
        <p:spPr bwMode="auto">
          <a:xfrm>
            <a:off x="2657227" y="2125663"/>
            <a:ext cx="162242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support by the stakeholders were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7" name="Rectangle 143">
            <a:extLst>
              <a:ext uri="{FF2B5EF4-FFF2-40B4-BE49-F238E27FC236}">
                <a16:creationId xmlns:a16="http://schemas.microsoft.com/office/drawing/2014/main" id="{F3F8D4E7-0227-C6D2-ECD6-D3299F93A122}"/>
              </a:ext>
            </a:extLst>
          </p:cNvPr>
          <p:cNvSpPr>
            <a:spLocks noChangeArrowheads="1"/>
          </p:cNvSpPr>
          <p:nvPr/>
        </p:nvSpPr>
        <p:spPr bwMode="auto">
          <a:xfrm>
            <a:off x="2657227" y="2247901"/>
            <a:ext cx="5842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established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8" name="Rectangle 144">
            <a:extLst>
              <a:ext uri="{FF2B5EF4-FFF2-40B4-BE49-F238E27FC236}">
                <a16:creationId xmlns:a16="http://schemas.microsoft.com/office/drawing/2014/main" id="{FDAB3676-6073-DE4B-82AC-59CFC29272A9}"/>
              </a:ext>
            </a:extLst>
          </p:cNvPr>
          <p:cNvSpPr>
            <a:spLocks noChangeArrowheads="1"/>
          </p:cNvSpPr>
          <p:nvPr/>
        </p:nvSpPr>
        <p:spPr bwMode="auto">
          <a:xfrm>
            <a:off x="1334839" y="1762126"/>
            <a:ext cx="97472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000000"/>
                </a:solidFill>
                <a:effectLst/>
                <a:latin typeface="Calibri" panose="020F0502020204030204" pitchFamily="34" charset="0"/>
              </a:rPr>
              <a:t>stakeholder meeting,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9" name="Rectangle 145">
            <a:extLst>
              <a:ext uri="{FF2B5EF4-FFF2-40B4-BE49-F238E27FC236}">
                <a16:creationId xmlns:a16="http://schemas.microsoft.com/office/drawing/2014/main" id="{D8322909-CC48-AFA3-0D73-024F21AA31E3}"/>
              </a:ext>
            </a:extLst>
          </p:cNvPr>
          <p:cNvSpPr>
            <a:spLocks noChangeArrowheads="1"/>
          </p:cNvSpPr>
          <p:nvPr/>
        </p:nvSpPr>
        <p:spPr bwMode="auto">
          <a:xfrm>
            <a:off x="2254002" y="1762126"/>
            <a:ext cx="4238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in which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0" name="Rectangle 146">
            <a:extLst>
              <a:ext uri="{FF2B5EF4-FFF2-40B4-BE49-F238E27FC236}">
                <a16:creationId xmlns:a16="http://schemas.microsoft.com/office/drawing/2014/main" id="{5F6860B7-94DB-35FD-B596-E292D02332BC}"/>
              </a:ext>
            </a:extLst>
          </p:cNvPr>
          <p:cNvSpPr>
            <a:spLocks noChangeArrowheads="1"/>
          </p:cNvSpPr>
          <p:nvPr/>
        </p:nvSpPr>
        <p:spPr bwMode="auto">
          <a:xfrm>
            <a:off x="1334839" y="1884363"/>
            <a:ext cx="13763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the directors of health services,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1" name="Rectangle 147">
            <a:extLst>
              <a:ext uri="{FF2B5EF4-FFF2-40B4-BE49-F238E27FC236}">
                <a16:creationId xmlns:a16="http://schemas.microsoft.com/office/drawing/2014/main" id="{4BB25C34-1915-1C36-5BD4-B9BE5A098359}"/>
              </a:ext>
            </a:extLst>
          </p:cNvPr>
          <p:cNvSpPr>
            <a:spLocks noChangeArrowheads="1"/>
          </p:cNvSpPr>
          <p:nvPr/>
        </p:nvSpPr>
        <p:spPr bwMode="auto">
          <a:xfrm>
            <a:off x="1334839" y="2006601"/>
            <a:ext cx="12446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district public health nurses,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2" name="Rectangle 148">
            <a:extLst>
              <a:ext uri="{FF2B5EF4-FFF2-40B4-BE49-F238E27FC236}">
                <a16:creationId xmlns:a16="http://schemas.microsoft.com/office/drawing/2014/main" id="{63E5AFA1-2A4C-493C-745B-CBFE07720B16}"/>
              </a:ext>
            </a:extLst>
          </p:cNvPr>
          <p:cNvSpPr>
            <a:spLocks noChangeArrowheads="1"/>
          </p:cNvSpPr>
          <p:nvPr/>
        </p:nvSpPr>
        <p:spPr bwMode="auto">
          <a:xfrm>
            <a:off x="1334839" y="2125663"/>
            <a:ext cx="1195388"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midwives and other key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3" name="Rectangle 149">
            <a:extLst>
              <a:ext uri="{FF2B5EF4-FFF2-40B4-BE49-F238E27FC236}">
                <a16:creationId xmlns:a16="http://schemas.microsoft.com/office/drawing/2014/main" id="{9982480A-978B-511F-E6C1-7EE6047436DA}"/>
              </a:ext>
            </a:extLst>
          </p:cNvPr>
          <p:cNvSpPr>
            <a:spLocks noChangeArrowheads="1"/>
          </p:cNvSpPr>
          <p:nvPr/>
        </p:nvSpPr>
        <p:spPr bwMode="auto">
          <a:xfrm>
            <a:off x="1334839" y="2247901"/>
            <a:ext cx="12446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stakeholders participated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4" name="Rectangle 150">
            <a:extLst>
              <a:ext uri="{FF2B5EF4-FFF2-40B4-BE49-F238E27FC236}">
                <a16:creationId xmlns:a16="http://schemas.microsoft.com/office/drawing/2014/main" id="{C407B7F0-42D4-71C0-5D17-527BD1FFAD37}"/>
              </a:ext>
            </a:extLst>
          </p:cNvPr>
          <p:cNvSpPr>
            <a:spLocks noChangeArrowheads="1"/>
          </p:cNvSpPr>
          <p:nvPr/>
        </p:nvSpPr>
        <p:spPr bwMode="auto">
          <a:xfrm>
            <a:off x="1166564" y="2006601"/>
            <a:ext cx="1016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5" name="Rectangle 151">
            <a:extLst>
              <a:ext uri="{FF2B5EF4-FFF2-40B4-BE49-F238E27FC236}">
                <a16:creationId xmlns:a16="http://schemas.microsoft.com/office/drawing/2014/main" id="{93586171-3605-6441-FD37-A75A23B2AE62}"/>
              </a:ext>
            </a:extLst>
          </p:cNvPr>
          <p:cNvSpPr>
            <a:spLocks noChangeArrowheads="1"/>
          </p:cNvSpPr>
          <p:nvPr/>
        </p:nvSpPr>
        <p:spPr bwMode="auto">
          <a:xfrm>
            <a:off x="869702" y="2006601"/>
            <a:ext cx="1000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6" name="Rectangle 152">
            <a:extLst>
              <a:ext uri="{FF2B5EF4-FFF2-40B4-BE49-F238E27FC236}">
                <a16:creationId xmlns:a16="http://schemas.microsoft.com/office/drawing/2014/main" id="{81566AB1-F004-BC5F-766E-B1DFBAA76DAF}"/>
              </a:ext>
            </a:extLst>
          </p:cNvPr>
          <p:cNvSpPr>
            <a:spLocks noChangeArrowheads="1"/>
          </p:cNvSpPr>
          <p:nvPr/>
        </p:nvSpPr>
        <p:spPr bwMode="auto">
          <a:xfrm>
            <a:off x="590302" y="2006601"/>
            <a:ext cx="1000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77" name="Rectangle 163">
            <a:extLst>
              <a:ext uri="{FF2B5EF4-FFF2-40B4-BE49-F238E27FC236}">
                <a16:creationId xmlns:a16="http://schemas.microsoft.com/office/drawing/2014/main" id="{7B6723D2-AE4B-B859-AC78-1F618538B0EE}"/>
              </a:ext>
            </a:extLst>
          </p:cNvPr>
          <p:cNvSpPr>
            <a:spLocks noChangeArrowheads="1"/>
          </p:cNvSpPr>
          <p:nvPr/>
        </p:nvSpPr>
        <p:spPr bwMode="auto">
          <a:xfrm>
            <a:off x="5101977" y="2622551"/>
            <a:ext cx="4445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midwives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79" name="Rectangle 165">
            <a:extLst>
              <a:ext uri="{FF2B5EF4-FFF2-40B4-BE49-F238E27FC236}">
                <a16:creationId xmlns:a16="http://schemas.microsoft.com/office/drawing/2014/main" id="{3F90FC0D-9E7C-B38D-4AC2-A9FE462CD522}"/>
              </a:ext>
            </a:extLst>
          </p:cNvPr>
          <p:cNvSpPr>
            <a:spLocks noChangeArrowheads="1"/>
          </p:cNvSpPr>
          <p:nvPr/>
        </p:nvSpPr>
        <p:spPr bwMode="auto">
          <a:xfrm>
            <a:off x="4043114" y="2500313"/>
            <a:ext cx="6016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Use advisory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0" name="Rectangle 166">
            <a:extLst>
              <a:ext uri="{FF2B5EF4-FFF2-40B4-BE49-F238E27FC236}">
                <a16:creationId xmlns:a16="http://schemas.microsoft.com/office/drawing/2014/main" id="{D4BA9E41-B1FA-117E-5CFE-05931E3F545C}"/>
              </a:ext>
            </a:extLst>
          </p:cNvPr>
          <p:cNvSpPr>
            <a:spLocks noChangeArrowheads="1"/>
          </p:cNvSpPr>
          <p:nvPr/>
        </p:nvSpPr>
        <p:spPr bwMode="auto">
          <a:xfrm>
            <a:off x="4043114" y="2622551"/>
            <a:ext cx="5413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boards and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1" name="Rectangle 167">
            <a:extLst>
              <a:ext uri="{FF2B5EF4-FFF2-40B4-BE49-F238E27FC236}">
                <a16:creationId xmlns:a16="http://schemas.microsoft.com/office/drawing/2014/main" id="{79D5E94B-75EC-602C-CE47-392C96F7A885}"/>
              </a:ext>
            </a:extLst>
          </p:cNvPr>
          <p:cNvSpPr>
            <a:spLocks noChangeArrowheads="1"/>
          </p:cNvSpPr>
          <p:nvPr/>
        </p:nvSpPr>
        <p:spPr bwMode="auto">
          <a:xfrm>
            <a:off x="4043114" y="2741613"/>
            <a:ext cx="611188"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workgroups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2" name="Rectangle 168">
            <a:extLst>
              <a:ext uri="{FF2B5EF4-FFF2-40B4-BE49-F238E27FC236}">
                <a16:creationId xmlns:a16="http://schemas.microsoft.com/office/drawing/2014/main" id="{12D6E01F-F67C-77E1-819F-5535AF8BEC73}"/>
              </a:ext>
            </a:extLst>
          </p:cNvPr>
          <p:cNvSpPr>
            <a:spLocks noChangeArrowheads="1"/>
          </p:cNvSpPr>
          <p:nvPr/>
        </p:nvSpPr>
        <p:spPr bwMode="auto">
          <a:xfrm>
            <a:off x="2657227" y="2378076"/>
            <a:ext cx="10556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During the meeting, the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3" name="Rectangle 169">
            <a:extLst>
              <a:ext uri="{FF2B5EF4-FFF2-40B4-BE49-F238E27FC236}">
                <a16:creationId xmlns:a16="http://schemas.microsoft.com/office/drawing/2014/main" id="{032A802A-D58A-413C-5646-93EEC021FF82}"/>
              </a:ext>
            </a:extLst>
          </p:cNvPr>
          <p:cNvSpPr>
            <a:spLocks noChangeArrowheads="1"/>
          </p:cNvSpPr>
          <p:nvPr/>
        </p:nvSpPr>
        <p:spPr bwMode="auto">
          <a:xfrm>
            <a:off x="2657227" y="2500313"/>
            <a:ext cx="4508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computer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4" name="Rectangle 170">
            <a:extLst>
              <a:ext uri="{FF2B5EF4-FFF2-40B4-BE49-F238E27FC236}">
                <a16:creationId xmlns:a16="http://schemas.microsoft.com/office/drawing/2014/main" id="{8A1C8D88-0A35-2D2C-7547-0AB4AFD5F2C5}"/>
              </a:ext>
            </a:extLst>
          </p:cNvPr>
          <p:cNvSpPr>
            <a:spLocks noChangeArrowheads="1"/>
          </p:cNvSpPr>
          <p:nvPr/>
        </p:nvSpPr>
        <p:spPr bwMode="auto">
          <a:xfrm>
            <a:off x="3054102" y="2500313"/>
            <a:ext cx="841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5" name="Rectangle 171">
            <a:extLst>
              <a:ext uri="{FF2B5EF4-FFF2-40B4-BE49-F238E27FC236}">
                <a16:creationId xmlns:a16="http://schemas.microsoft.com/office/drawing/2014/main" id="{FC426CC0-AC6F-2A19-4D72-B92D8C56B1F8}"/>
              </a:ext>
            </a:extLst>
          </p:cNvPr>
          <p:cNvSpPr>
            <a:spLocks noChangeArrowheads="1"/>
          </p:cNvSpPr>
          <p:nvPr/>
        </p:nvSpPr>
        <p:spPr bwMode="auto">
          <a:xfrm>
            <a:off x="3085852" y="2500313"/>
            <a:ext cx="9810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assisted CDSS concept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6" name="Rectangle 172">
            <a:extLst>
              <a:ext uri="{FF2B5EF4-FFF2-40B4-BE49-F238E27FC236}">
                <a16:creationId xmlns:a16="http://schemas.microsoft.com/office/drawing/2014/main" id="{4922260B-9AED-9CCA-10EA-9D4AA786BD34}"/>
              </a:ext>
            </a:extLst>
          </p:cNvPr>
          <p:cNvSpPr>
            <a:spLocks noChangeArrowheads="1"/>
          </p:cNvSpPr>
          <p:nvPr/>
        </p:nvSpPr>
        <p:spPr bwMode="auto">
          <a:xfrm>
            <a:off x="2657227" y="2622551"/>
            <a:ext cx="14017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was discussed and approval and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7" name="Rectangle 173">
            <a:extLst>
              <a:ext uri="{FF2B5EF4-FFF2-40B4-BE49-F238E27FC236}">
                <a16:creationId xmlns:a16="http://schemas.microsoft.com/office/drawing/2014/main" id="{97D2833B-CE61-EF83-FE4C-BC07243E8010}"/>
              </a:ext>
            </a:extLst>
          </p:cNvPr>
          <p:cNvSpPr>
            <a:spLocks noChangeArrowheads="1"/>
          </p:cNvSpPr>
          <p:nvPr/>
        </p:nvSpPr>
        <p:spPr bwMode="auto">
          <a:xfrm>
            <a:off x="2657227" y="2741613"/>
            <a:ext cx="162242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support by the stakeholders were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8" name="Rectangle 174">
            <a:extLst>
              <a:ext uri="{FF2B5EF4-FFF2-40B4-BE49-F238E27FC236}">
                <a16:creationId xmlns:a16="http://schemas.microsoft.com/office/drawing/2014/main" id="{E4019AB0-502E-6A15-52DE-F52295A2303B}"/>
              </a:ext>
            </a:extLst>
          </p:cNvPr>
          <p:cNvSpPr>
            <a:spLocks noChangeArrowheads="1"/>
          </p:cNvSpPr>
          <p:nvPr/>
        </p:nvSpPr>
        <p:spPr bwMode="auto">
          <a:xfrm>
            <a:off x="2657227" y="2863851"/>
            <a:ext cx="5842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established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9" name="Rectangle 175">
            <a:extLst>
              <a:ext uri="{FF2B5EF4-FFF2-40B4-BE49-F238E27FC236}">
                <a16:creationId xmlns:a16="http://schemas.microsoft.com/office/drawing/2014/main" id="{6140F936-5FF1-3948-8FE6-B68065496189}"/>
              </a:ext>
            </a:extLst>
          </p:cNvPr>
          <p:cNvSpPr>
            <a:spLocks noChangeArrowheads="1"/>
          </p:cNvSpPr>
          <p:nvPr/>
        </p:nvSpPr>
        <p:spPr bwMode="auto">
          <a:xfrm>
            <a:off x="1334839" y="2378076"/>
            <a:ext cx="9255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000000"/>
                </a:solidFill>
                <a:effectLst/>
                <a:latin typeface="Calibri" panose="020F0502020204030204" pitchFamily="34" charset="0"/>
              </a:rPr>
              <a:t>stakeholder meeting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0" name="Rectangle 176">
            <a:extLst>
              <a:ext uri="{FF2B5EF4-FFF2-40B4-BE49-F238E27FC236}">
                <a16:creationId xmlns:a16="http://schemas.microsoft.com/office/drawing/2014/main" id="{9490C400-5A60-FD4E-916F-F51BB095A220}"/>
              </a:ext>
            </a:extLst>
          </p:cNvPr>
          <p:cNvSpPr>
            <a:spLocks noChangeArrowheads="1"/>
          </p:cNvSpPr>
          <p:nvPr/>
        </p:nvSpPr>
        <p:spPr bwMode="auto">
          <a:xfrm>
            <a:off x="2209552" y="2378076"/>
            <a:ext cx="4714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 in which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1" name="Rectangle 177">
            <a:extLst>
              <a:ext uri="{FF2B5EF4-FFF2-40B4-BE49-F238E27FC236}">
                <a16:creationId xmlns:a16="http://schemas.microsoft.com/office/drawing/2014/main" id="{CDA07083-5D98-54C3-4F84-BB5467CCCE73}"/>
              </a:ext>
            </a:extLst>
          </p:cNvPr>
          <p:cNvSpPr>
            <a:spLocks noChangeArrowheads="1"/>
          </p:cNvSpPr>
          <p:nvPr/>
        </p:nvSpPr>
        <p:spPr bwMode="auto">
          <a:xfrm>
            <a:off x="1334839" y="2500313"/>
            <a:ext cx="13763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the directors of health services,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2" name="Rectangle 178">
            <a:extLst>
              <a:ext uri="{FF2B5EF4-FFF2-40B4-BE49-F238E27FC236}">
                <a16:creationId xmlns:a16="http://schemas.microsoft.com/office/drawing/2014/main" id="{45A221CA-CE79-AC28-3666-BF6E62C5C691}"/>
              </a:ext>
            </a:extLst>
          </p:cNvPr>
          <p:cNvSpPr>
            <a:spLocks noChangeArrowheads="1"/>
          </p:cNvSpPr>
          <p:nvPr/>
        </p:nvSpPr>
        <p:spPr bwMode="auto">
          <a:xfrm>
            <a:off x="1334839" y="2622551"/>
            <a:ext cx="12446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district public health nurses,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3" name="Rectangle 179">
            <a:extLst>
              <a:ext uri="{FF2B5EF4-FFF2-40B4-BE49-F238E27FC236}">
                <a16:creationId xmlns:a16="http://schemas.microsoft.com/office/drawing/2014/main" id="{0B5B3ED5-8EA2-0512-565B-34F80BEF25E2}"/>
              </a:ext>
            </a:extLst>
          </p:cNvPr>
          <p:cNvSpPr>
            <a:spLocks noChangeArrowheads="1"/>
          </p:cNvSpPr>
          <p:nvPr/>
        </p:nvSpPr>
        <p:spPr bwMode="auto">
          <a:xfrm>
            <a:off x="1334839" y="2741613"/>
            <a:ext cx="1195388"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midwives and other key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4" name="Rectangle 180">
            <a:extLst>
              <a:ext uri="{FF2B5EF4-FFF2-40B4-BE49-F238E27FC236}">
                <a16:creationId xmlns:a16="http://schemas.microsoft.com/office/drawing/2014/main" id="{ACC24AA1-83E9-7E60-4F47-7F4542CDDDEB}"/>
              </a:ext>
            </a:extLst>
          </p:cNvPr>
          <p:cNvSpPr>
            <a:spLocks noChangeArrowheads="1"/>
          </p:cNvSpPr>
          <p:nvPr/>
        </p:nvSpPr>
        <p:spPr bwMode="auto">
          <a:xfrm>
            <a:off x="1334839" y="2863851"/>
            <a:ext cx="12446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stakeholders participated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5" name="Rectangle 181">
            <a:extLst>
              <a:ext uri="{FF2B5EF4-FFF2-40B4-BE49-F238E27FC236}">
                <a16:creationId xmlns:a16="http://schemas.microsoft.com/office/drawing/2014/main" id="{682C8DBB-983A-8526-810E-8F63AE930850}"/>
              </a:ext>
            </a:extLst>
          </p:cNvPr>
          <p:cNvSpPr>
            <a:spLocks noChangeArrowheads="1"/>
          </p:cNvSpPr>
          <p:nvPr/>
        </p:nvSpPr>
        <p:spPr bwMode="auto">
          <a:xfrm>
            <a:off x="1166564" y="2622551"/>
            <a:ext cx="1016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6" name="Rectangle 182">
            <a:extLst>
              <a:ext uri="{FF2B5EF4-FFF2-40B4-BE49-F238E27FC236}">
                <a16:creationId xmlns:a16="http://schemas.microsoft.com/office/drawing/2014/main" id="{0BAFFF71-F71C-F832-D354-FA7A22F4160F}"/>
              </a:ext>
            </a:extLst>
          </p:cNvPr>
          <p:cNvSpPr>
            <a:spLocks noChangeArrowheads="1"/>
          </p:cNvSpPr>
          <p:nvPr/>
        </p:nvSpPr>
        <p:spPr bwMode="auto">
          <a:xfrm>
            <a:off x="869702" y="2622551"/>
            <a:ext cx="1000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7" name="Rectangle 183">
            <a:extLst>
              <a:ext uri="{FF2B5EF4-FFF2-40B4-BE49-F238E27FC236}">
                <a16:creationId xmlns:a16="http://schemas.microsoft.com/office/drawing/2014/main" id="{5A92BCDA-B08F-B7C6-9ECE-C0A65B56B65D}"/>
              </a:ext>
            </a:extLst>
          </p:cNvPr>
          <p:cNvSpPr>
            <a:spLocks noChangeArrowheads="1"/>
          </p:cNvSpPr>
          <p:nvPr/>
        </p:nvSpPr>
        <p:spPr bwMode="auto">
          <a:xfrm>
            <a:off x="590302" y="2622551"/>
            <a:ext cx="1000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8" name="Rectangle 194">
            <a:extLst>
              <a:ext uri="{FF2B5EF4-FFF2-40B4-BE49-F238E27FC236}">
                <a16:creationId xmlns:a16="http://schemas.microsoft.com/office/drawing/2014/main" id="{EBB65B28-A893-278A-589D-F8C630DFFACF}"/>
              </a:ext>
            </a:extLst>
          </p:cNvPr>
          <p:cNvSpPr>
            <a:spLocks noChangeArrowheads="1"/>
          </p:cNvSpPr>
          <p:nvPr/>
        </p:nvSpPr>
        <p:spPr bwMode="auto">
          <a:xfrm>
            <a:off x="5101977" y="3175001"/>
            <a:ext cx="4683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other key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9" name="Rectangle 195">
            <a:extLst>
              <a:ext uri="{FF2B5EF4-FFF2-40B4-BE49-F238E27FC236}">
                <a16:creationId xmlns:a16="http://schemas.microsoft.com/office/drawing/2014/main" id="{3A76B7D6-3514-BFD0-71DB-B77C38AC5B4C}"/>
              </a:ext>
            </a:extLst>
          </p:cNvPr>
          <p:cNvSpPr>
            <a:spLocks noChangeArrowheads="1"/>
          </p:cNvSpPr>
          <p:nvPr/>
        </p:nvSpPr>
        <p:spPr bwMode="auto">
          <a:xfrm>
            <a:off x="5101977" y="3298826"/>
            <a:ext cx="5842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stakeholders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1" name="Rectangle 197">
            <a:extLst>
              <a:ext uri="{FF2B5EF4-FFF2-40B4-BE49-F238E27FC236}">
                <a16:creationId xmlns:a16="http://schemas.microsoft.com/office/drawing/2014/main" id="{2F40A8A9-9108-88A7-05FB-2DB3E6587EEF}"/>
              </a:ext>
            </a:extLst>
          </p:cNvPr>
          <p:cNvSpPr>
            <a:spLocks noChangeArrowheads="1"/>
          </p:cNvSpPr>
          <p:nvPr/>
        </p:nvSpPr>
        <p:spPr bwMode="auto">
          <a:xfrm>
            <a:off x="4043114" y="3116263"/>
            <a:ext cx="6016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Use advisory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2" name="Rectangle 198">
            <a:extLst>
              <a:ext uri="{FF2B5EF4-FFF2-40B4-BE49-F238E27FC236}">
                <a16:creationId xmlns:a16="http://schemas.microsoft.com/office/drawing/2014/main" id="{3A947D3E-CC07-710B-D59B-BC49E73E87CB}"/>
              </a:ext>
            </a:extLst>
          </p:cNvPr>
          <p:cNvSpPr>
            <a:spLocks noChangeArrowheads="1"/>
          </p:cNvSpPr>
          <p:nvPr/>
        </p:nvSpPr>
        <p:spPr bwMode="auto">
          <a:xfrm>
            <a:off x="4043114" y="3238501"/>
            <a:ext cx="5413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boards and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3" name="Rectangle 199">
            <a:extLst>
              <a:ext uri="{FF2B5EF4-FFF2-40B4-BE49-F238E27FC236}">
                <a16:creationId xmlns:a16="http://schemas.microsoft.com/office/drawing/2014/main" id="{30504D2F-4F61-5229-75FE-4025B415DF40}"/>
              </a:ext>
            </a:extLst>
          </p:cNvPr>
          <p:cNvSpPr>
            <a:spLocks noChangeArrowheads="1"/>
          </p:cNvSpPr>
          <p:nvPr/>
        </p:nvSpPr>
        <p:spPr bwMode="auto">
          <a:xfrm>
            <a:off x="4043114" y="3357563"/>
            <a:ext cx="611188"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workgroups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4" name="Rectangle 200">
            <a:extLst>
              <a:ext uri="{FF2B5EF4-FFF2-40B4-BE49-F238E27FC236}">
                <a16:creationId xmlns:a16="http://schemas.microsoft.com/office/drawing/2014/main" id="{A86E21B6-1406-0B25-B595-8F35E12D6172}"/>
              </a:ext>
            </a:extLst>
          </p:cNvPr>
          <p:cNvSpPr>
            <a:spLocks noChangeArrowheads="1"/>
          </p:cNvSpPr>
          <p:nvPr/>
        </p:nvSpPr>
        <p:spPr bwMode="auto">
          <a:xfrm>
            <a:off x="2657227" y="2994026"/>
            <a:ext cx="10556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During the meeting, the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5" name="Rectangle 201">
            <a:extLst>
              <a:ext uri="{FF2B5EF4-FFF2-40B4-BE49-F238E27FC236}">
                <a16:creationId xmlns:a16="http://schemas.microsoft.com/office/drawing/2014/main" id="{47D7308F-DB55-CD99-58B4-94CFFBCA955F}"/>
              </a:ext>
            </a:extLst>
          </p:cNvPr>
          <p:cNvSpPr>
            <a:spLocks noChangeArrowheads="1"/>
          </p:cNvSpPr>
          <p:nvPr/>
        </p:nvSpPr>
        <p:spPr bwMode="auto">
          <a:xfrm>
            <a:off x="2657227" y="3116263"/>
            <a:ext cx="4508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computer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6" name="Rectangle 202">
            <a:extLst>
              <a:ext uri="{FF2B5EF4-FFF2-40B4-BE49-F238E27FC236}">
                <a16:creationId xmlns:a16="http://schemas.microsoft.com/office/drawing/2014/main" id="{61F5D9B3-2B3D-C9DF-D845-3376F5775457}"/>
              </a:ext>
            </a:extLst>
          </p:cNvPr>
          <p:cNvSpPr>
            <a:spLocks noChangeArrowheads="1"/>
          </p:cNvSpPr>
          <p:nvPr/>
        </p:nvSpPr>
        <p:spPr bwMode="auto">
          <a:xfrm>
            <a:off x="3054102" y="3116263"/>
            <a:ext cx="841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7" name="Rectangle 203">
            <a:extLst>
              <a:ext uri="{FF2B5EF4-FFF2-40B4-BE49-F238E27FC236}">
                <a16:creationId xmlns:a16="http://schemas.microsoft.com/office/drawing/2014/main" id="{1B010664-DBFF-A8F7-1567-742F804AE2CC}"/>
              </a:ext>
            </a:extLst>
          </p:cNvPr>
          <p:cNvSpPr>
            <a:spLocks noChangeArrowheads="1"/>
          </p:cNvSpPr>
          <p:nvPr/>
        </p:nvSpPr>
        <p:spPr bwMode="auto">
          <a:xfrm>
            <a:off x="3085852" y="3116263"/>
            <a:ext cx="9810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assisted CDSS concept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8" name="Rectangle 204">
            <a:extLst>
              <a:ext uri="{FF2B5EF4-FFF2-40B4-BE49-F238E27FC236}">
                <a16:creationId xmlns:a16="http://schemas.microsoft.com/office/drawing/2014/main" id="{C5A6338E-6E1B-B739-F369-386F493D29E6}"/>
              </a:ext>
            </a:extLst>
          </p:cNvPr>
          <p:cNvSpPr>
            <a:spLocks noChangeArrowheads="1"/>
          </p:cNvSpPr>
          <p:nvPr/>
        </p:nvSpPr>
        <p:spPr bwMode="auto">
          <a:xfrm>
            <a:off x="2657227" y="3238501"/>
            <a:ext cx="14017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was discussed and approval and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Rectangle 206">
            <a:extLst>
              <a:ext uri="{FF2B5EF4-FFF2-40B4-BE49-F238E27FC236}">
                <a16:creationId xmlns:a16="http://schemas.microsoft.com/office/drawing/2014/main" id="{4ECAF8EA-03D4-3EFB-BB2F-80BA0EC374BF}"/>
              </a:ext>
            </a:extLst>
          </p:cNvPr>
          <p:cNvSpPr>
            <a:spLocks noChangeArrowheads="1"/>
          </p:cNvSpPr>
          <p:nvPr/>
        </p:nvSpPr>
        <p:spPr bwMode="auto">
          <a:xfrm>
            <a:off x="2657226" y="3357563"/>
            <a:ext cx="162242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support by the stakeholders were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207">
            <a:extLst>
              <a:ext uri="{FF2B5EF4-FFF2-40B4-BE49-F238E27FC236}">
                <a16:creationId xmlns:a16="http://schemas.microsoft.com/office/drawing/2014/main" id="{9B378E26-421D-DD6B-10EA-FF62966FB3E9}"/>
              </a:ext>
            </a:extLst>
          </p:cNvPr>
          <p:cNvSpPr>
            <a:spLocks noChangeArrowheads="1"/>
          </p:cNvSpPr>
          <p:nvPr/>
        </p:nvSpPr>
        <p:spPr bwMode="auto">
          <a:xfrm>
            <a:off x="2657226" y="3479801"/>
            <a:ext cx="5842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established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Rectangle 208">
            <a:extLst>
              <a:ext uri="{FF2B5EF4-FFF2-40B4-BE49-F238E27FC236}">
                <a16:creationId xmlns:a16="http://schemas.microsoft.com/office/drawing/2014/main" id="{4E91DFBA-9EBD-59C7-E0F8-251F20A8B401}"/>
              </a:ext>
            </a:extLst>
          </p:cNvPr>
          <p:cNvSpPr>
            <a:spLocks noChangeArrowheads="1"/>
          </p:cNvSpPr>
          <p:nvPr/>
        </p:nvSpPr>
        <p:spPr bwMode="auto">
          <a:xfrm>
            <a:off x="1334839" y="2994026"/>
            <a:ext cx="97472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000000"/>
                </a:solidFill>
                <a:effectLst/>
                <a:latin typeface="Calibri" panose="020F0502020204030204" pitchFamily="34" charset="0"/>
              </a:rPr>
              <a:t>stakeholder meeting,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 name="Rectangle 209">
            <a:extLst>
              <a:ext uri="{FF2B5EF4-FFF2-40B4-BE49-F238E27FC236}">
                <a16:creationId xmlns:a16="http://schemas.microsoft.com/office/drawing/2014/main" id="{F939D76D-A05C-34EA-A731-5110C5603CE9}"/>
              </a:ext>
            </a:extLst>
          </p:cNvPr>
          <p:cNvSpPr>
            <a:spLocks noChangeArrowheads="1"/>
          </p:cNvSpPr>
          <p:nvPr/>
        </p:nvSpPr>
        <p:spPr bwMode="auto">
          <a:xfrm>
            <a:off x="2254001" y="2994026"/>
            <a:ext cx="4238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in which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 name="Rectangle 210">
            <a:extLst>
              <a:ext uri="{FF2B5EF4-FFF2-40B4-BE49-F238E27FC236}">
                <a16:creationId xmlns:a16="http://schemas.microsoft.com/office/drawing/2014/main" id="{C9DF80B8-76FA-A020-F2E2-8980664E1974}"/>
              </a:ext>
            </a:extLst>
          </p:cNvPr>
          <p:cNvSpPr>
            <a:spLocks noChangeArrowheads="1"/>
          </p:cNvSpPr>
          <p:nvPr/>
        </p:nvSpPr>
        <p:spPr bwMode="auto">
          <a:xfrm>
            <a:off x="1334839" y="3116263"/>
            <a:ext cx="13763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the directors of health services,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 name="Rectangle 211">
            <a:extLst>
              <a:ext uri="{FF2B5EF4-FFF2-40B4-BE49-F238E27FC236}">
                <a16:creationId xmlns:a16="http://schemas.microsoft.com/office/drawing/2014/main" id="{6860D7CE-2FC3-9FF2-66F8-053794D002A8}"/>
              </a:ext>
            </a:extLst>
          </p:cNvPr>
          <p:cNvSpPr>
            <a:spLocks noChangeArrowheads="1"/>
          </p:cNvSpPr>
          <p:nvPr/>
        </p:nvSpPr>
        <p:spPr bwMode="auto">
          <a:xfrm>
            <a:off x="1334839" y="3238501"/>
            <a:ext cx="12446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district public health nurses,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 name="Rectangle 212">
            <a:extLst>
              <a:ext uri="{FF2B5EF4-FFF2-40B4-BE49-F238E27FC236}">
                <a16:creationId xmlns:a16="http://schemas.microsoft.com/office/drawing/2014/main" id="{AD5CF9F9-094B-72AA-FAEB-E004F63A1665}"/>
              </a:ext>
            </a:extLst>
          </p:cNvPr>
          <p:cNvSpPr>
            <a:spLocks noChangeArrowheads="1"/>
          </p:cNvSpPr>
          <p:nvPr/>
        </p:nvSpPr>
        <p:spPr bwMode="auto">
          <a:xfrm>
            <a:off x="1334839" y="3357563"/>
            <a:ext cx="1195388"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midwives and other key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 name="Rectangle 213">
            <a:extLst>
              <a:ext uri="{FF2B5EF4-FFF2-40B4-BE49-F238E27FC236}">
                <a16:creationId xmlns:a16="http://schemas.microsoft.com/office/drawing/2014/main" id="{A92E225B-644E-54C1-17D8-E35FD5758A91}"/>
              </a:ext>
            </a:extLst>
          </p:cNvPr>
          <p:cNvSpPr>
            <a:spLocks noChangeArrowheads="1"/>
          </p:cNvSpPr>
          <p:nvPr/>
        </p:nvSpPr>
        <p:spPr bwMode="auto">
          <a:xfrm>
            <a:off x="1334839" y="3479801"/>
            <a:ext cx="12446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stakeholders participated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 name="Rectangle 214">
            <a:extLst>
              <a:ext uri="{FF2B5EF4-FFF2-40B4-BE49-F238E27FC236}">
                <a16:creationId xmlns:a16="http://schemas.microsoft.com/office/drawing/2014/main" id="{F81ACE40-454B-0321-F42E-01754A7BC7BD}"/>
              </a:ext>
            </a:extLst>
          </p:cNvPr>
          <p:cNvSpPr>
            <a:spLocks noChangeArrowheads="1"/>
          </p:cNvSpPr>
          <p:nvPr/>
        </p:nvSpPr>
        <p:spPr bwMode="auto">
          <a:xfrm>
            <a:off x="1166564" y="3238501"/>
            <a:ext cx="1016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7" name="Rectangle 215">
            <a:extLst>
              <a:ext uri="{FF2B5EF4-FFF2-40B4-BE49-F238E27FC236}">
                <a16:creationId xmlns:a16="http://schemas.microsoft.com/office/drawing/2014/main" id="{56E61C51-D0C0-286E-A1B6-D219FB1D4D17}"/>
              </a:ext>
            </a:extLst>
          </p:cNvPr>
          <p:cNvSpPr>
            <a:spLocks noChangeArrowheads="1"/>
          </p:cNvSpPr>
          <p:nvPr/>
        </p:nvSpPr>
        <p:spPr bwMode="auto">
          <a:xfrm>
            <a:off x="869701" y="3238501"/>
            <a:ext cx="1000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 name="Rectangle 216">
            <a:extLst>
              <a:ext uri="{FF2B5EF4-FFF2-40B4-BE49-F238E27FC236}">
                <a16:creationId xmlns:a16="http://schemas.microsoft.com/office/drawing/2014/main" id="{5C5145F7-DD96-6D35-7496-CE871A0AC260}"/>
              </a:ext>
            </a:extLst>
          </p:cNvPr>
          <p:cNvSpPr>
            <a:spLocks noChangeArrowheads="1"/>
          </p:cNvSpPr>
          <p:nvPr/>
        </p:nvSpPr>
        <p:spPr bwMode="auto">
          <a:xfrm>
            <a:off x="590301" y="3238501"/>
            <a:ext cx="1000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9" name="Title 1">
            <a:extLst>
              <a:ext uri="{FF2B5EF4-FFF2-40B4-BE49-F238E27FC236}">
                <a16:creationId xmlns:a16="http://schemas.microsoft.com/office/drawing/2014/main" id="{758F8011-C3A1-77A0-E3AC-3467BA3374D5}"/>
              </a:ext>
            </a:extLst>
          </p:cNvPr>
          <p:cNvSpPr txBox="1">
            <a:spLocks/>
          </p:cNvSpPr>
          <p:nvPr/>
        </p:nvSpPr>
        <p:spPr>
          <a:xfrm>
            <a:off x="3965171" y="4469214"/>
            <a:ext cx="5120640" cy="438402"/>
          </a:xfrm>
          <a:prstGeom prst="rect">
            <a:avLst/>
          </a:prstGeom>
        </p:spPr>
        <p:txBody>
          <a:bodyP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b="1" dirty="0">
                <a:latin typeface="Arial" panose="020B0604020202020204" pitchFamily="34" charset="0"/>
                <a:cs typeface="Arial" panose="020B0604020202020204" pitchFamily="34" charset="0"/>
              </a:rPr>
              <a:t>Template 2: Capture</a:t>
            </a:r>
            <a:endParaRPr lang="en-AU" sz="4000" dirty="0">
              <a:latin typeface="Arial" panose="020B0604020202020204" pitchFamily="34" charset="0"/>
              <a:cs typeface="Arial" panose="020B0604020202020204" pitchFamily="34" charset="0"/>
            </a:endParaRPr>
          </a:p>
        </p:txBody>
      </p:sp>
      <p:pic>
        <p:nvPicPr>
          <p:cNvPr id="220" name="Picture 219" descr="A qr code on a white background&#10;&#10;Description automatically generated">
            <a:extLst>
              <a:ext uri="{FF2B5EF4-FFF2-40B4-BE49-F238E27FC236}">
                <a16:creationId xmlns:a16="http://schemas.microsoft.com/office/drawing/2014/main" id="{FB5D569D-C148-E838-E87D-9CA50DD85AC7}"/>
              </a:ext>
            </a:extLst>
          </p:cNvPr>
          <p:cNvPicPr>
            <a:picLocks noChangeAspect="1"/>
          </p:cNvPicPr>
          <p:nvPr/>
        </p:nvPicPr>
        <p:blipFill>
          <a:blip r:embed="rId2"/>
          <a:stretch>
            <a:fillRect/>
          </a:stretch>
        </p:blipFill>
        <p:spPr>
          <a:xfrm>
            <a:off x="0" y="3655189"/>
            <a:ext cx="1197033" cy="1488311"/>
          </a:xfrm>
          <a:prstGeom prst="rect">
            <a:avLst/>
          </a:prstGeom>
        </p:spPr>
      </p:pic>
      <p:sp>
        <p:nvSpPr>
          <p:cNvPr id="221" name="TextBox 220">
            <a:extLst>
              <a:ext uri="{FF2B5EF4-FFF2-40B4-BE49-F238E27FC236}">
                <a16:creationId xmlns:a16="http://schemas.microsoft.com/office/drawing/2014/main" id="{37837F89-5794-2D20-2B6C-AE520C65228F}"/>
              </a:ext>
            </a:extLst>
          </p:cNvPr>
          <p:cNvSpPr txBox="1"/>
          <p:nvPr/>
        </p:nvSpPr>
        <p:spPr>
          <a:xfrm>
            <a:off x="101579" y="4818461"/>
            <a:ext cx="995701" cy="307777"/>
          </a:xfrm>
          <a:prstGeom prst="rect">
            <a:avLst/>
          </a:prstGeom>
          <a:solidFill>
            <a:srgbClr val="000000"/>
          </a:solidFill>
        </p:spPr>
        <p:txBody>
          <a:bodyPr wrap="square" rtlCol="0">
            <a:spAutoFit/>
          </a:bodyPr>
          <a:lstStyle/>
          <a:p>
            <a:pPr algn="ctr"/>
            <a:r>
              <a:rPr lang="en-AU" sz="1400" b="1" dirty="0">
                <a:solidFill>
                  <a:schemeClr val="bg1"/>
                </a:solidFill>
              </a:rPr>
              <a:t>Cost-IS</a:t>
            </a:r>
          </a:p>
        </p:txBody>
      </p:sp>
      <p:graphicFrame>
        <p:nvGraphicFramePr>
          <p:cNvPr id="222" name="Diagram 221">
            <a:extLst>
              <a:ext uri="{FF2B5EF4-FFF2-40B4-BE49-F238E27FC236}">
                <a16:creationId xmlns:a16="http://schemas.microsoft.com/office/drawing/2014/main" id="{8D3DD983-E140-EE12-B4DC-C4F3478BB6FA}"/>
              </a:ext>
            </a:extLst>
          </p:cNvPr>
          <p:cNvGraphicFramePr/>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967341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753C335-376C-209F-7EB7-AC589843F93C}"/>
              </a:ext>
            </a:extLst>
          </p:cNvPr>
          <p:cNvSpPr>
            <a:spLocks noGrp="1"/>
          </p:cNvSpPr>
          <p:nvPr>
            <p:ph type="sldNum" sz="quarter" idx="12"/>
          </p:nvPr>
        </p:nvSpPr>
        <p:spPr>
          <a:xfrm>
            <a:off x="6457950" y="4767262"/>
            <a:ext cx="2057400" cy="273844"/>
          </a:xfrm>
        </p:spPr>
        <p:txBody>
          <a:bodyPr vert="horz" lIns="91440" tIns="45720" rIns="91440" bIns="45720" rtlCol="0" anchor="ctr">
            <a:normAutofit/>
          </a:bodyPr>
          <a:lstStyle/>
          <a:p>
            <a:pPr defTabSz="914400">
              <a:lnSpc>
                <a:spcPct val="90000"/>
              </a:lnSpc>
              <a:spcAft>
                <a:spcPts val="600"/>
              </a:spcAft>
            </a:pPr>
            <a:fld id="{691E3003-1814-4F1A-8CBE-59635BFC6654}" type="slidenum">
              <a:rPr lang="en-US" sz="1200" smtClean="0">
                <a:solidFill>
                  <a:schemeClr val="tx1">
                    <a:tint val="75000"/>
                  </a:schemeClr>
                </a:solidFill>
              </a:rPr>
              <a:pPr defTabSz="914400">
                <a:lnSpc>
                  <a:spcPct val="90000"/>
                </a:lnSpc>
                <a:spcAft>
                  <a:spcPts val="600"/>
                </a:spcAft>
              </a:pPr>
              <a:t>25</a:t>
            </a:fld>
            <a:endParaRPr lang="en-US" sz="1200" dirty="0">
              <a:solidFill>
                <a:schemeClr val="tx1">
                  <a:tint val="75000"/>
                </a:schemeClr>
              </a:solidFill>
            </a:endParaRPr>
          </a:p>
        </p:txBody>
      </p:sp>
      <p:sp>
        <p:nvSpPr>
          <p:cNvPr id="2" name="Title 1">
            <a:extLst>
              <a:ext uri="{FF2B5EF4-FFF2-40B4-BE49-F238E27FC236}">
                <a16:creationId xmlns:a16="http://schemas.microsoft.com/office/drawing/2014/main" id="{A582A9D2-B69D-84A7-4F48-133B7574D996}"/>
              </a:ext>
            </a:extLst>
          </p:cNvPr>
          <p:cNvSpPr txBox="1">
            <a:spLocks/>
          </p:cNvSpPr>
          <p:nvPr/>
        </p:nvSpPr>
        <p:spPr>
          <a:xfrm>
            <a:off x="3219797" y="4474591"/>
            <a:ext cx="5120640" cy="438402"/>
          </a:xfrm>
          <a:prstGeom prst="rect">
            <a:avLst/>
          </a:prstGeom>
        </p:spPr>
        <p:txBody>
          <a:bodyP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b="1" dirty="0">
                <a:latin typeface="Arial" panose="020B0604020202020204" pitchFamily="34" charset="0"/>
                <a:cs typeface="Arial" panose="020B0604020202020204" pitchFamily="34" charset="0"/>
              </a:rPr>
              <a:t>Template 3: Valuation</a:t>
            </a:r>
            <a:endParaRPr lang="en-AU" sz="4000" dirty="0">
              <a:latin typeface="Arial" panose="020B0604020202020204" pitchFamily="34" charset="0"/>
              <a:cs typeface="Arial" panose="020B0604020202020204" pitchFamily="34" charset="0"/>
            </a:endParaRPr>
          </a:p>
        </p:txBody>
      </p:sp>
      <p:sp>
        <p:nvSpPr>
          <p:cNvPr id="8" name="Rectangle 5">
            <a:extLst>
              <a:ext uri="{FF2B5EF4-FFF2-40B4-BE49-F238E27FC236}">
                <a16:creationId xmlns:a16="http://schemas.microsoft.com/office/drawing/2014/main" id="{5B776A1E-9394-1795-121C-A8151EEBFACB}"/>
              </a:ext>
            </a:extLst>
          </p:cNvPr>
          <p:cNvSpPr>
            <a:spLocks noChangeArrowheads="1"/>
          </p:cNvSpPr>
          <p:nvPr/>
        </p:nvSpPr>
        <p:spPr bwMode="auto">
          <a:xfrm>
            <a:off x="481013" y="510090"/>
            <a:ext cx="1370013" cy="444500"/>
          </a:xfrm>
          <a:prstGeom prst="rect">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9" name="Rectangle 6">
            <a:extLst>
              <a:ext uri="{FF2B5EF4-FFF2-40B4-BE49-F238E27FC236}">
                <a16:creationId xmlns:a16="http://schemas.microsoft.com/office/drawing/2014/main" id="{6DA497B1-A9EC-A283-D07F-29E7718D5DD3}"/>
              </a:ext>
            </a:extLst>
          </p:cNvPr>
          <p:cNvSpPr>
            <a:spLocks noChangeArrowheads="1"/>
          </p:cNvSpPr>
          <p:nvPr/>
        </p:nvSpPr>
        <p:spPr bwMode="auto">
          <a:xfrm>
            <a:off x="1851025" y="510090"/>
            <a:ext cx="811213" cy="444500"/>
          </a:xfrm>
          <a:prstGeom prst="rect">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0" name="Rectangle 7">
            <a:extLst>
              <a:ext uri="{FF2B5EF4-FFF2-40B4-BE49-F238E27FC236}">
                <a16:creationId xmlns:a16="http://schemas.microsoft.com/office/drawing/2014/main" id="{403D82D1-3A7A-CBEE-D9C5-CCE24752F9F5}"/>
              </a:ext>
            </a:extLst>
          </p:cNvPr>
          <p:cNvSpPr>
            <a:spLocks noChangeArrowheads="1"/>
          </p:cNvSpPr>
          <p:nvPr/>
        </p:nvSpPr>
        <p:spPr bwMode="auto">
          <a:xfrm>
            <a:off x="2662238" y="510090"/>
            <a:ext cx="727075" cy="444500"/>
          </a:xfrm>
          <a:prstGeom prst="rect">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1" name="Rectangle 8">
            <a:extLst>
              <a:ext uri="{FF2B5EF4-FFF2-40B4-BE49-F238E27FC236}">
                <a16:creationId xmlns:a16="http://schemas.microsoft.com/office/drawing/2014/main" id="{B928A98D-3A4E-AB97-1BE6-A0A3BEDEA23F}"/>
              </a:ext>
            </a:extLst>
          </p:cNvPr>
          <p:cNvSpPr>
            <a:spLocks noChangeArrowheads="1"/>
          </p:cNvSpPr>
          <p:nvPr/>
        </p:nvSpPr>
        <p:spPr bwMode="auto">
          <a:xfrm>
            <a:off x="3389313" y="510090"/>
            <a:ext cx="863600" cy="444500"/>
          </a:xfrm>
          <a:prstGeom prst="rect">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2" name="Rectangle 9">
            <a:extLst>
              <a:ext uri="{FF2B5EF4-FFF2-40B4-BE49-F238E27FC236}">
                <a16:creationId xmlns:a16="http://schemas.microsoft.com/office/drawing/2014/main" id="{739B6F79-CB29-2232-2047-7F3A35A1670D}"/>
              </a:ext>
            </a:extLst>
          </p:cNvPr>
          <p:cNvSpPr>
            <a:spLocks noChangeArrowheads="1"/>
          </p:cNvSpPr>
          <p:nvPr/>
        </p:nvSpPr>
        <p:spPr bwMode="auto">
          <a:xfrm>
            <a:off x="4252913" y="510090"/>
            <a:ext cx="825500" cy="444500"/>
          </a:xfrm>
          <a:prstGeom prst="rect">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3" name="Rectangle 10">
            <a:extLst>
              <a:ext uri="{FF2B5EF4-FFF2-40B4-BE49-F238E27FC236}">
                <a16:creationId xmlns:a16="http://schemas.microsoft.com/office/drawing/2014/main" id="{3A973E0D-5E3A-CECF-CF4C-0B0D23AFD719}"/>
              </a:ext>
            </a:extLst>
          </p:cNvPr>
          <p:cNvSpPr>
            <a:spLocks noChangeArrowheads="1"/>
          </p:cNvSpPr>
          <p:nvPr/>
        </p:nvSpPr>
        <p:spPr bwMode="auto">
          <a:xfrm>
            <a:off x="5078413" y="510090"/>
            <a:ext cx="1512888" cy="444500"/>
          </a:xfrm>
          <a:prstGeom prst="rect">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4" name="Rectangle 11">
            <a:extLst>
              <a:ext uri="{FF2B5EF4-FFF2-40B4-BE49-F238E27FC236}">
                <a16:creationId xmlns:a16="http://schemas.microsoft.com/office/drawing/2014/main" id="{CA0CC50E-2958-EC7C-9EE0-2D6A80A5FBCA}"/>
              </a:ext>
            </a:extLst>
          </p:cNvPr>
          <p:cNvSpPr>
            <a:spLocks noChangeArrowheads="1"/>
          </p:cNvSpPr>
          <p:nvPr/>
        </p:nvSpPr>
        <p:spPr bwMode="auto">
          <a:xfrm>
            <a:off x="6591300" y="510090"/>
            <a:ext cx="1041400" cy="444500"/>
          </a:xfrm>
          <a:prstGeom prst="rect">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5" name="Rectangle 12">
            <a:extLst>
              <a:ext uri="{FF2B5EF4-FFF2-40B4-BE49-F238E27FC236}">
                <a16:creationId xmlns:a16="http://schemas.microsoft.com/office/drawing/2014/main" id="{049A3D73-FF25-B2BE-6185-BAC9A6DF32D8}"/>
              </a:ext>
            </a:extLst>
          </p:cNvPr>
          <p:cNvSpPr>
            <a:spLocks noChangeArrowheads="1"/>
          </p:cNvSpPr>
          <p:nvPr/>
        </p:nvSpPr>
        <p:spPr bwMode="auto">
          <a:xfrm>
            <a:off x="7632700" y="510090"/>
            <a:ext cx="606425" cy="444500"/>
          </a:xfrm>
          <a:prstGeom prst="rect">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6" name="Rectangle 13">
            <a:extLst>
              <a:ext uri="{FF2B5EF4-FFF2-40B4-BE49-F238E27FC236}">
                <a16:creationId xmlns:a16="http://schemas.microsoft.com/office/drawing/2014/main" id="{55BC59C9-B7D0-ADB7-2BDC-344AA8AC97F9}"/>
              </a:ext>
            </a:extLst>
          </p:cNvPr>
          <p:cNvSpPr>
            <a:spLocks noChangeArrowheads="1"/>
          </p:cNvSpPr>
          <p:nvPr/>
        </p:nvSpPr>
        <p:spPr bwMode="auto">
          <a:xfrm>
            <a:off x="8239125" y="510090"/>
            <a:ext cx="422275" cy="444500"/>
          </a:xfrm>
          <a:prstGeom prst="rect">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7" name="Rectangle 14">
            <a:extLst>
              <a:ext uri="{FF2B5EF4-FFF2-40B4-BE49-F238E27FC236}">
                <a16:creationId xmlns:a16="http://schemas.microsoft.com/office/drawing/2014/main" id="{8D86C70D-0D2D-3E73-ED7A-E9B956218CFE}"/>
              </a:ext>
            </a:extLst>
          </p:cNvPr>
          <p:cNvSpPr>
            <a:spLocks noChangeArrowheads="1"/>
          </p:cNvSpPr>
          <p:nvPr/>
        </p:nvSpPr>
        <p:spPr bwMode="auto">
          <a:xfrm>
            <a:off x="481013" y="954590"/>
            <a:ext cx="1370013" cy="446088"/>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8" name="Rectangle 15">
            <a:extLst>
              <a:ext uri="{FF2B5EF4-FFF2-40B4-BE49-F238E27FC236}">
                <a16:creationId xmlns:a16="http://schemas.microsoft.com/office/drawing/2014/main" id="{7DDA3795-D89A-219C-4B93-E4178FDA5801}"/>
              </a:ext>
            </a:extLst>
          </p:cNvPr>
          <p:cNvSpPr>
            <a:spLocks noChangeArrowheads="1"/>
          </p:cNvSpPr>
          <p:nvPr/>
        </p:nvSpPr>
        <p:spPr bwMode="auto">
          <a:xfrm>
            <a:off x="1851025" y="954590"/>
            <a:ext cx="811213" cy="446088"/>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9" name="Rectangle 16">
            <a:extLst>
              <a:ext uri="{FF2B5EF4-FFF2-40B4-BE49-F238E27FC236}">
                <a16:creationId xmlns:a16="http://schemas.microsoft.com/office/drawing/2014/main" id="{2BF15E97-929B-B17D-178F-489576FDAD0D}"/>
              </a:ext>
            </a:extLst>
          </p:cNvPr>
          <p:cNvSpPr>
            <a:spLocks noChangeArrowheads="1"/>
          </p:cNvSpPr>
          <p:nvPr/>
        </p:nvSpPr>
        <p:spPr bwMode="auto">
          <a:xfrm>
            <a:off x="2662238" y="954590"/>
            <a:ext cx="727075" cy="446088"/>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0" name="Rectangle 17">
            <a:extLst>
              <a:ext uri="{FF2B5EF4-FFF2-40B4-BE49-F238E27FC236}">
                <a16:creationId xmlns:a16="http://schemas.microsoft.com/office/drawing/2014/main" id="{94CE01F1-321E-A456-9923-1523B8BD39C6}"/>
              </a:ext>
            </a:extLst>
          </p:cNvPr>
          <p:cNvSpPr>
            <a:spLocks noChangeArrowheads="1"/>
          </p:cNvSpPr>
          <p:nvPr/>
        </p:nvSpPr>
        <p:spPr bwMode="auto">
          <a:xfrm>
            <a:off x="3389313" y="954590"/>
            <a:ext cx="863600" cy="446088"/>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1" name="Rectangle 18">
            <a:extLst>
              <a:ext uri="{FF2B5EF4-FFF2-40B4-BE49-F238E27FC236}">
                <a16:creationId xmlns:a16="http://schemas.microsoft.com/office/drawing/2014/main" id="{DF171783-64A0-3915-A901-EDB9902F637E}"/>
              </a:ext>
            </a:extLst>
          </p:cNvPr>
          <p:cNvSpPr>
            <a:spLocks noChangeArrowheads="1"/>
          </p:cNvSpPr>
          <p:nvPr/>
        </p:nvSpPr>
        <p:spPr bwMode="auto">
          <a:xfrm>
            <a:off x="4252913" y="954590"/>
            <a:ext cx="825500" cy="446088"/>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2" name="Rectangle 19">
            <a:extLst>
              <a:ext uri="{FF2B5EF4-FFF2-40B4-BE49-F238E27FC236}">
                <a16:creationId xmlns:a16="http://schemas.microsoft.com/office/drawing/2014/main" id="{1F02D37D-3638-AE9F-B5FB-EDF97304FC9A}"/>
              </a:ext>
            </a:extLst>
          </p:cNvPr>
          <p:cNvSpPr>
            <a:spLocks noChangeArrowheads="1"/>
          </p:cNvSpPr>
          <p:nvPr/>
        </p:nvSpPr>
        <p:spPr bwMode="auto">
          <a:xfrm>
            <a:off x="5078413" y="954590"/>
            <a:ext cx="1512888" cy="446088"/>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3" name="Rectangle 20">
            <a:extLst>
              <a:ext uri="{FF2B5EF4-FFF2-40B4-BE49-F238E27FC236}">
                <a16:creationId xmlns:a16="http://schemas.microsoft.com/office/drawing/2014/main" id="{64871415-5FD4-90DC-5D61-027F558AD04D}"/>
              </a:ext>
            </a:extLst>
          </p:cNvPr>
          <p:cNvSpPr>
            <a:spLocks noChangeArrowheads="1"/>
          </p:cNvSpPr>
          <p:nvPr/>
        </p:nvSpPr>
        <p:spPr bwMode="auto">
          <a:xfrm>
            <a:off x="6591300" y="954590"/>
            <a:ext cx="1041400" cy="446088"/>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4" name="Rectangle 21">
            <a:extLst>
              <a:ext uri="{FF2B5EF4-FFF2-40B4-BE49-F238E27FC236}">
                <a16:creationId xmlns:a16="http://schemas.microsoft.com/office/drawing/2014/main" id="{FA634946-8855-A69B-AAFD-50BBEA5A42BB}"/>
              </a:ext>
            </a:extLst>
          </p:cNvPr>
          <p:cNvSpPr>
            <a:spLocks noChangeArrowheads="1"/>
          </p:cNvSpPr>
          <p:nvPr/>
        </p:nvSpPr>
        <p:spPr bwMode="auto">
          <a:xfrm>
            <a:off x="7632700" y="954590"/>
            <a:ext cx="606425" cy="446088"/>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5" name="Rectangle 22">
            <a:extLst>
              <a:ext uri="{FF2B5EF4-FFF2-40B4-BE49-F238E27FC236}">
                <a16:creationId xmlns:a16="http://schemas.microsoft.com/office/drawing/2014/main" id="{2558915F-5346-082B-3FA3-EA042954EE04}"/>
              </a:ext>
            </a:extLst>
          </p:cNvPr>
          <p:cNvSpPr>
            <a:spLocks noChangeArrowheads="1"/>
          </p:cNvSpPr>
          <p:nvPr/>
        </p:nvSpPr>
        <p:spPr bwMode="auto">
          <a:xfrm>
            <a:off x="8239125" y="954590"/>
            <a:ext cx="422275" cy="446088"/>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6" name="Rectangle 23">
            <a:extLst>
              <a:ext uri="{FF2B5EF4-FFF2-40B4-BE49-F238E27FC236}">
                <a16:creationId xmlns:a16="http://schemas.microsoft.com/office/drawing/2014/main" id="{3F8BB833-32BE-469C-79FE-D2C19FAA3609}"/>
              </a:ext>
            </a:extLst>
          </p:cNvPr>
          <p:cNvSpPr>
            <a:spLocks noChangeArrowheads="1"/>
          </p:cNvSpPr>
          <p:nvPr/>
        </p:nvSpPr>
        <p:spPr bwMode="auto">
          <a:xfrm>
            <a:off x="481013" y="1846765"/>
            <a:ext cx="1370013" cy="412750"/>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7" name="Rectangle 24">
            <a:extLst>
              <a:ext uri="{FF2B5EF4-FFF2-40B4-BE49-F238E27FC236}">
                <a16:creationId xmlns:a16="http://schemas.microsoft.com/office/drawing/2014/main" id="{D8EF653E-DAF3-6E67-733D-A5002BE376BC}"/>
              </a:ext>
            </a:extLst>
          </p:cNvPr>
          <p:cNvSpPr>
            <a:spLocks noChangeArrowheads="1"/>
          </p:cNvSpPr>
          <p:nvPr/>
        </p:nvSpPr>
        <p:spPr bwMode="auto">
          <a:xfrm>
            <a:off x="1851025" y="1846765"/>
            <a:ext cx="811213" cy="412750"/>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8" name="Rectangle 25">
            <a:extLst>
              <a:ext uri="{FF2B5EF4-FFF2-40B4-BE49-F238E27FC236}">
                <a16:creationId xmlns:a16="http://schemas.microsoft.com/office/drawing/2014/main" id="{7BC716BA-E9ED-C791-2566-D16F521383E9}"/>
              </a:ext>
            </a:extLst>
          </p:cNvPr>
          <p:cNvSpPr>
            <a:spLocks noChangeArrowheads="1"/>
          </p:cNvSpPr>
          <p:nvPr/>
        </p:nvSpPr>
        <p:spPr bwMode="auto">
          <a:xfrm>
            <a:off x="2662238" y="1846765"/>
            <a:ext cx="727075" cy="412750"/>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9" name="Rectangle 26">
            <a:extLst>
              <a:ext uri="{FF2B5EF4-FFF2-40B4-BE49-F238E27FC236}">
                <a16:creationId xmlns:a16="http://schemas.microsoft.com/office/drawing/2014/main" id="{C33F22D3-09CB-DB0C-1732-0CC3E2A124B4}"/>
              </a:ext>
            </a:extLst>
          </p:cNvPr>
          <p:cNvSpPr>
            <a:spLocks noChangeArrowheads="1"/>
          </p:cNvSpPr>
          <p:nvPr/>
        </p:nvSpPr>
        <p:spPr bwMode="auto">
          <a:xfrm>
            <a:off x="3389313" y="1846765"/>
            <a:ext cx="863600" cy="412750"/>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0" name="Rectangle 27">
            <a:extLst>
              <a:ext uri="{FF2B5EF4-FFF2-40B4-BE49-F238E27FC236}">
                <a16:creationId xmlns:a16="http://schemas.microsoft.com/office/drawing/2014/main" id="{BCFB69E9-BF61-BEEE-9C18-5C772468EC64}"/>
              </a:ext>
            </a:extLst>
          </p:cNvPr>
          <p:cNvSpPr>
            <a:spLocks noChangeArrowheads="1"/>
          </p:cNvSpPr>
          <p:nvPr/>
        </p:nvSpPr>
        <p:spPr bwMode="auto">
          <a:xfrm>
            <a:off x="4252913" y="1846765"/>
            <a:ext cx="825500" cy="412750"/>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1" name="Rectangle 28">
            <a:extLst>
              <a:ext uri="{FF2B5EF4-FFF2-40B4-BE49-F238E27FC236}">
                <a16:creationId xmlns:a16="http://schemas.microsoft.com/office/drawing/2014/main" id="{E73C62DE-D3D3-DDB0-7572-3948A263FC08}"/>
              </a:ext>
            </a:extLst>
          </p:cNvPr>
          <p:cNvSpPr>
            <a:spLocks noChangeArrowheads="1"/>
          </p:cNvSpPr>
          <p:nvPr/>
        </p:nvSpPr>
        <p:spPr bwMode="auto">
          <a:xfrm>
            <a:off x="5078413" y="1846765"/>
            <a:ext cx="1512888" cy="412750"/>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2" name="Rectangle 29">
            <a:extLst>
              <a:ext uri="{FF2B5EF4-FFF2-40B4-BE49-F238E27FC236}">
                <a16:creationId xmlns:a16="http://schemas.microsoft.com/office/drawing/2014/main" id="{1F9BE6EC-5E5A-E21D-2FF9-5C4584CC89E5}"/>
              </a:ext>
            </a:extLst>
          </p:cNvPr>
          <p:cNvSpPr>
            <a:spLocks noChangeArrowheads="1"/>
          </p:cNvSpPr>
          <p:nvPr/>
        </p:nvSpPr>
        <p:spPr bwMode="auto">
          <a:xfrm>
            <a:off x="6591300" y="1846765"/>
            <a:ext cx="1041400" cy="412750"/>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3" name="Rectangle 30">
            <a:extLst>
              <a:ext uri="{FF2B5EF4-FFF2-40B4-BE49-F238E27FC236}">
                <a16:creationId xmlns:a16="http://schemas.microsoft.com/office/drawing/2014/main" id="{CA165EAA-A54B-A525-3E77-FF387EE397E9}"/>
              </a:ext>
            </a:extLst>
          </p:cNvPr>
          <p:cNvSpPr>
            <a:spLocks noChangeArrowheads="1"/>
          </p:cNvSpPr>
          <p:nvPr/>
        </p:nvSpPr>
        <p:spPr bwMode="auto">
          <a:xfrm>
            <a:off x="7632700" y="1846765"/>
            <a:ext cx="606425" cy="412750"/>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4" name="Rectangle 31">
            <a:extLst>
              <a:ext uri="{FF2B5EF4-FFF2-40B4-BE49-F238E27FC236}">
                <a16:creationId xmlns:a16="http://schemas.microsoft.com/office/drawing/2014/main" id="{CD4C10E1-02F3-A033-A341-A9CC4BAF5CF4}"/>
              </a:ext>
            </a:extLst>
          </p:cNvPr>
          <p:cNvSpPr>
            <a:spLocks noChangeArrowheads="1"/>
          </p:cNvSpPr>
          <p:nvPr/>
        </p:nvSpPr>
        <p:spPr bwMode="auto">
          <a:xfrm>
            <a:off x="8239125" y="1846765"/>
            <a:ext cx="422275" cy="412750"/>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5" name="Rectangle 32">
            <a:extLst>
              <a:ext uri="{FF2B5EF4-FFF2-40B4-BE49-F238E27FC236}">
                <a16:creationId xmlns:a16="http://schemas.microsoft.com/office/drawing/2014/main" id="{DD62FAB6-CE05-B2E7-85F3-1991DCCDAA00}"/>
              </a:ext>
            </a:extLst>
          </p:cNvPr>
          <p:cNvSpPr>
            <a:spLocks noChangeArrowheads="1"/>
          </p:cNvSpPr>
          <p:nvPr/>
        </p:nvSpPr>
        <p:spPr bwMode="auto">
          <a:xfrm>
            <a:off x="481013" y="2705603"/>
            <a:ext cx="1370013" cy="300038"/>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6" name="Rectangle 33">
            <a:extLst>
              <a:ext uri="{FF2B5EF4-FFF2-40B4-BE49-F238E27FC236}">
                <a16:creationId xmlns:a16="http://schemas.microsoft.com/office/drawing/2014/main" id="{A483F77A-EC51-3359-BD27-AA8596C529C8}"/>
              </a:ext>
            </a:extLst>
          </p:cNvPr>
          <p:cNvSpPr>
            <a:spLocks noChangeArrowheads="1"/>
          </p:cNvSpPr>
          <p:nvPr/>
        </p:nvSpPr>
        <p:spPr bwMode="auto">
          <a:xfrm>
            <a:off x="1851025" y="2705603"/>
            <a:ext cx="811213" cy="300038"/>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7" name="Rectangle 34">
            <a:extLst>
              <a:ext uri="{FF2B5EF4-FFF2-40B4-BE49-F238E27FC236}">
                <a16:creationId xmlns:a16="http://schemas.microsoft.com/office/drawing/2014/main" id="{D4C5372B-EE08-24E6-4106-77587320AE9B}"/>
              </a:ext>
            </a:extLst>
          </p:cNvPr>
          <p:cNvSpPr>
            <a:spLocks noChangeArrowheads="1"/>
          </p:cNvSpPr>
          <p:nvPr/>
        </p:nvSpPr>
        <p:spPr bwMode="auto">
          <a:xfrm>
            <a:off x="2662238" y="2705603"/>
            <a:ext cx="727075" cy="300038"/>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8" name="Rectangle 35">
            <a:extLst>
              <a:ext uri="{FF2B5EF4-FFF2-40B4-BE49-F238E27FC236}">
                <a16:creationId xmlns:a16="http://schemas.microsoft.com/office/drawing/2014/main" id="{9C79A646-7ADE-5FF0-5375-3EA2A57A3637}"/>
              </a:ext>
            </a:extLst>
          </p:cNvPr>
          <p:cNvSpPr>
            <a:spLocks noChangeArrowheads="1"/>
          </p:cNvSpPr>
          <p:nvPr/>
        </p:nvSpPr>
        <p:spPr bwMode="auto">
          <a:xfrm>
            <a:off x="3389313" y="2705603"/>
            <a:ext cx="863600" cy="300038"/>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9" name="Rectangle 36">
            <a:extLst>
              <a:ext uri="{FF2B5EF4-FFF2-40B4-BE49-F238E27FC236}">
                <a16:creationId xmlns:a16="http://schemas.microsoft.com/office/drawing/2014/main" id="{3449AA3F-0504-1A58-988E-2DA3811DA5DF}"/>
              </a:ext>
            </a:extLst>
          </p:cNvPr>
          <p:cNvSpPr>
            <a:spLocks noChangeArrowheads="1"/>
          </p:cNvSpPr>
          <p:nvPr/>
        </p:nvSpPr>
        <p:spPr bwMode="auto">
          <a:xfrm>
            <a:off x="4252913" y="2705603"/>
            <a:ext cx="825500" cy="300038"/>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0" name="Rectangle 37">
            <a:extLst>
              <a:ext uri="{FF2B5EF4-FFF2-40B4-BE49-F238E27FC236}">
                <a16:creationId xmlns:a16="http://schemas.microsoft.com/office/drawing/2014/main" id="{33A9F2F8-2BDE-1D8E-77AC-660A1B14BC9B}"/>
              </a:ext>
            </a:extLst>
          </p:cNvPr>
          <p:cNvSpPr>
            <a:spLocks noChangeArrowheads="1"/>
          </p:cNvSpPr>
          <p:nvPr/>
        </p:nvSpPr>
        <p:spPr bwMode="auto">
          <a:xfrm>
            <a:off x="5078413" y="2705603"/>
            <a:ext cx="1512888" cy="300038"/>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1" name="Rectangle 38">
            <a:extLst>
              <a:ext uri="{FF2B5EF4-FFF2-40B4-BE49-F238E27FC236}">
                <a16:creationId xmlns:a16="http://schemas.microsoft.com/office/drawing/2014/main" id="{43BC05AC-B97C-5BD4-1698-3B0AEF0176F6}"/>
              </a:ext>
            </a:extLst>
          </p:cNvPr>
          <p:cNvSpPr>
            <a:spLocks noChangeArrowheads="1"/>
          </p:cNvSpPr>
          <p:nvPr/>
        </p:nvSpPr>
        <p:spPr bwMode="auto">
          <a:xfrm>
            <a:off x="6591300" y="2705603"/>
            <a:ext cx="1041400" cy="300038"/>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2" name="Rectangle 39">
            <a:extLst>
              <a:ext uri="{FF2B5EF4-FFF2-40B4-BE49-F238E27FC236}">
                <a16:creationId xmlns:a16="http://schemas.microsoft.com/office/drawing/2014/main" id="{6076FB16-7AC0-2C14-6E36-1D7759E50F30}"/>
              </a:ext>
            </a:extLst>
          </p:cNvPr>
          <p:cNvSpPr>
            <a:spLocks noChangeArrowheads="1"/>
          </p:cNvSpPr>
          <p:nvPr/>
        </p:nvSpPr>
        <p:spPr bwMode="auto">
          <a:xfrm>
            <a:off x="7632700" y="2705603"/>
            <a:ext cx="606425" cy="300038"/>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3" name="Rectangle 40">
            <a:extLst>
              <a:ext uri="{FF2B5EF4-FFF2-40B4-BE49-F238E27FC236}">
                <a16:creationId xmlns:a16="http://schemas.microsoft.com/office/drawing/2014/main" id="{EEE0D228-5C16-4005-4291-39C2F908419A}"/>
              </a:ext>
            </a:extLst>
          </p:cNvPr>
          <p:cNvSpPr>
            <a:spLocks noChangeArrowheads="1"/>
          </p:cNvSpPr>
          <p:nvPr/>
        </p:nvSpPr>
        <p:spPr bwMode="auto">
          <a:xfrm>
            <a:off x="8239125" y="2705603"/>
            <a:ext cx="422275" cy="300038"/>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4" name="Rectangle 41">
            <a:extLst>
              <a:ext uri="{FF2B5EF4-FFF2-40B4-BE49-F238E27FC236}">
                <a16:creationId xmlns:a16="http://schemas.microsoft.com/office/drawing/2014/main" id="{6AC9CCF7-6893-9DF8-8467-A71CB4D5CD93}"/>
              </a:ext>
            </a:extLst>
          </p:cNvPr>
          <p:cNvSpPr>
            <a:spLocks noChangeArrowheads="1"/>
          </p:cNvSpPr>
          <p:nvPr/>
        </p:nvSpPr>
        <p:spPr bwMode="auto">
          <a:xfrm>
            <a:off x="481013" y="3305678"/>
            <a:ext cx="1370013" cy="446088"/>
          </a:xfrm>
          <a:prstGeom prst="rect">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5" name="Rectangle 42">
            <a:extLst>
              <a:ext uri="{FF2B5EF4-FFF2-40B4-BE49-F238E27FC236}">
                <a16:creationId xmlns:a16="http://schemas.microsoft.com/office/drawing/2014/main" id="{0D89F6F5-02F6-FE30-190D-68398E086189}"/>
              </a:ext>
            </a:extLst>
          </p:cNvPr>
          <p:cNvSpPr>
            <a:spLocks noChangeArrowheads="1"/>
          </p:cNvSpPr>
          <p:nvPr/>
        </p:nvSpPr>
        <p:spPr bwMode="auto">
          <a:xfrm>
            <a:off x="1851025" y="3305678"/>
            <a:ext cx="811213" cy="446088"/>
          </a:xfrm>
          <a:prstGeom prst="rect">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6" name="Rectangle 43">
            <a:extLst>
              <a:ext uri="{FF2B5EF4-FFF2-40B4-BE49-F238E27FC236}">
                <a16:creationId xmlns:a16="http://schemas.microsoft.com/office/drawing/2014/main" id="{29AF1C32-7A7F-D018-BA87-B9B6541DEEA3}"/>
              </a:ext>
            </a:extLst>
          </p:cNvPr>
          <p:cNvSpPr>
            <a:spLocks noChangeArrowheads="1"/>
          </p:cNvSpPr>
          <p:nvPr/>
        </p:nvSpPr>
        <p:spPr bwMode="auto">
          <a:xfrm>
            <a:off x="2662238" y="3305678"/>
            <a:ext cx="727075" cy="446088"/>
          </a:xfrm>
          <a:prstGeom prst="rect">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7" name="Rectangle 44">
            <a:extLst>
              <a:ext uri="{FF2B5EF4-FFF2-40B4-BE49-F238E27FC236}">
                <a16:creationId xmlns:a16="http://schemas.microsoft.com/office/drawing/2014/main" id="{FB88469C-9D82-4DE4-71E0-5EB62A9BDB83}"/>
              </a:ext>
            </a:extLst>
          </p:cNvPr>
          <p:cNvSpPr>
            <a:spLocks noChangeArrowheads="1"/>
          </p:cNvSpPr>
          <p:nvPr/>
        </p:nvSpPr>
        <p:spPr bwMode="auto">
          <a:xfrm>
            <a:off x="3389313" y="3305678"/>
            <a:ext cx="863600" cy="446088"/>
          </a:xfrm>
          <a:prstGeom prst="rect">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8" name="Rectangle 45">
            <a:extLst>
              <a:ext uri="{FF2B5EF4-FFF2-40B4-BE49-F238E27FC236}">
                <a16:creationId xmlns:a16="http://schemas.microsoft.com/office/drawing/2014/main" id="{96E4ACBB-2BF6-0106-883D-A7D751D74B26}"/>
              </a:ext>
            </a:extLst>
          </p:cNvPr>
          <p:cNvSpPr>
            <a:spLocks noChangeArrowheads="1"/>
          </p:cNvSpPr>
          <p:nvPr/>
        </p:nvSpPr>
        <p:spPr bwMode="auto">
          <a:xfrm>
            <a:off x="4252913" y="3305678"/>
            <a:ext cx="825500" cy="446088"/>
          </a:xfrm>
          <a:prstGeom prst="rect">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9" name="Rectangle 46">
            <a:extLst>
              <a:ext uri="{FF2B5EF4-FFF2-40B4-BE49-F238E27FC236}">
                <a16:creationId xmlns:a16="http://schemas.microsoft.com/office/drawing/2014/main" id="{5DE0D22C-9686-D8D4-92D4-75A3676F2F93}"/>
              </a:ext>
            </a:extLst>
          </p:cNvPr>
          <p:cNvSpPr>
            <a:spLocks noChangeArrowheads="1"/>
          </p:cNvSpPr>
          <p:nvPr/>
        </p:nvSpPr>
        <p:spPr bwMode="auto">
          <a:xfrm>
            <a:off x="5078413" y="3305678"/>
            <a:ext cx="1512888" cy="446088"/>
          </a:xfrm>
          <a:prstGeom prst="rect">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0" name="Rectangle 47">
            <a:extLst>
              <a:ext uri="{FF2B5EF4-FFF2-40B4-BE49-F238E27FC236}">
                <a16:creationId xmlns:a16="http://schemas.microsoft.com/office/drawing/2014/main" id="{D80FC69C-DD3A-FAA0-2900-10C665FC838D}"/>
              </a:ext>
            </a:extLst>
          </p:cNvPr>
          <p:cNvSpPr>
            <a:spLocks noChangeArrowheads="1"/>
          </p:cNvSpPr>
          <p:nvPr/>
        </p:nvSpPr>
        <p:spPr bwMode="auto">
          <a:xfrm>
            <a:off x="6591300" y="3305678"/>
            <a:ext cx="1041400" cy="446088"/>
          </a:xfrm>
          <a:prstGeom prst="rect">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1" name="Rectangle 48">
            <a:extLst>
              <a:ext uri="{FF2B5EF4-FFF2-40B4-BE49-F238E27FC236}">
                <a16:creationId xmlns:a16="http://schemas.microsoft.com/office/drawing/2014/main" id="{B803ABBF-3461-8869-3B88-A7BBE8B150F8}"/>
              </a:ext>
            </a:extLst>
          </p:cNvPr>
          <p:cNvSpPr>
            <a:spLocks noChangeArrowheads="1"/>
          </p:cNvSpPr>
          <p:nvPr/>
        </p:nvSpPr>
        <p:spPr bwMode="auto">
          <a:xfrm>
            <a:off x="7632700" y="3305678"/>
            <a:ext cx="606425" cy="446088"/>
          </a:xfrm>
          <a:prstGeom prst="rect">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2" name="Rectangle 49">
            <a:extLst>
              <a:ext uri="{FF2B5EF4-FFF2-40B4-BE49-F238E27FC236}">
                <a16:creationId xmlns:a16="http://schemas.microsoft.com/office/drawing/2014/main" id="{257F0467-9BAE-8CF5-4E4D-30D198902586}"/>
              </a:ext>
            </a:extLst>
          </p:cNvPr>
          <p:cNvSpPr>
            <a:spLocks noChangeArrowheads="1"/>
          </p:cNvSpPr>
          <p:nvPr/>
        </p:nvSpPr>
        <p:spPr bwMode="auto">
          <a:xfrm>
            <a:off x="8239125" y="3305678"/>
            <a:ext cx="422275" cy="446088"/>
          </a:xfrm>
          <a:prstGeom prst="rect">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3" name="Rectangle 50">
            <a:extLst>
              <a:ext uri="{FF2B5EF4-FFF2-40B4-BE49-F238E27FC236}">
                <a16:creationId xmlns:a16="http://schemas.microsoft.com/office/drawing/2014/main" id="{A8FCF108-099F-704B-F11C-CB22BA6BB120}"/>
              </a:ext>
            </a:extLst>
          </p:cNvPr>
          <p:cNvSpPr>
            <a:spLocks noChangeArrowheads="1"/>
          </p:cNvSpPr>
          <p:nvPr/>
        </p:nvSpPr>
        <p:spPr bwMode="auto">
          <a:xfrm>
            <a:off x="481013" y="4051803"/>
            <a:ext cx="1370013" cy="406400"/>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4" name="Rectangle 51">
            <a:extLst>
              <a:ext uri="{FF2B5EF4-FFF2-40B4-BE49-F238E27FC236}">
                <a16:creationId xmlns:a16="http://schemas.microsoft.com/office/drawing/2014/main" id="{AD5F2535-A665-EB24-BA00-2FDFB545D703}"/>
              </a:ext>
            </a:extLst>
          </p:cNvPr>
          <p:cNvSpPr>
            <a:spLocks noChangeArrowheads="1"/>
          </p:cNvSpPr>
          <p:nvPr/>
        </p:nvSpPr>
        <p:spPr bwMode="auto">
          <a:xfrm>
            <a:off x="1851025" y="4051803"/>
            <a:ext cx="811213" cy="406400"/>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5" name="Rectangle 52">
            <a:extLst>
              <a:ext uri="{FF2B5EF4-FFF2-40B4-BE49-F238E27FC236}">
                <a16:creationId xmlns:a16="http://schemas.microsoft.com/office/drawing/2014/main" id="{BAC02D00-99EC-DE3D-8CA2-506A37D79DD7}"/>
              </a:ext>
            </a:extLst>
          </p:cNvPr>
          <p:cNvSpPr>
            <a:spLocks noChangeArrowheads="1"/>
          </p:cNvSpPr>
          <p:nvPr/>
        </p:nvSpPr>
        <p:spPr bwMode="auto">
          <a:xfrm>
            <a:off x="2662238" y="4051803"/>
            <a:ext cx="727075" cy="406400"/>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6" name="Rectangle 53">
            <a:extLst>
              <a:ext uri="{FF2B5EF4-FFF2-40B4-BE49-F238E27FC236}">
                <a16:creationId xmlns:a16="http://schemas.microsoft.com/office/drawing/2014/main" id="{D4BAE241-31DB-9DAE-DE57-8D8317D9EDD4}"/>
              </a:ext>
            </a:extLst>
          </p:cNvPr>
          <p:cNvSpPr>
            <a:spLocks noChangeArrowheads="1"/>
          </p:cNvSpPr>
          <p:nvPr/>
        </p:nvSpPr>
        <p:spPr bwMode="auto">
          <a:xfrm>
            <a:off x="3389313" y="4051803"/>
            <a:ext cx="863600" cy="406400"/>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7" name="Rectangle 54">
            <a:extLst>
              <a:ext uri="{FF2B5EF4-FFF2-40B4-BE49-F238E27FC236}">
                <a16:creationId xmlns:a16="http://schemas.microsoft.com/office/drawing/2014/main" id="{73A14B87-A4B7-0FA7-C753-6734EF3DD448}"/>
              </a:ext>
            </a:extLst>
          </p:cNvPr>
          <p:cNvSpPr>
            <a:spLocks noChangeArrowheads="1"/>
          </p:cNvSpPr>
          <p:nvPr/>
        </p:nvSpPr>
        <p:spPr bwMode="auto">
          <a:xfrm>
            <a:off x="4252913" y="4051803"/>
            <a:ext cx="825500" cy="406400"/>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8" name="Rectangle 55">
            <a:extLst>
              <a:ext uri="{FF2B5EF4-FFF2-40B4-BE49-F238E27FC236}">
                <a16:creationId xmlns:a16="http://schemas.microsoft.com/office/drawing/2014/main" id="{EC88B533-4661-CCEA-54D0-987281189483}"/>
              </a:ext>
            </a:extLst>
          </p:cNvPr>
          <p:cNvSpPr>
            <a:spLocks noChangeArrowheads="1"/>
          </p:cNvSpPr>
          <p:nvPr/>
        </p:nvSpPr>
        <p:spPr bwMode="auto">
          <a:xfrm>
            <a:off x="5078413" y="4051803"/>
            <a:ext cx="1512888" cy="406400"/>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9" name="Rectangle 56">
            <a:extLst>
              <a:ext uri="{FF2B5EF4-FFF2-40B4-BE49-F238E27FC236}">
                <a16:creationId xmlns:a16="http://schemas.microsoft.com/office/drawing/2014/main" id="{5EB5EB71-6851-B74F-0211-BB96CA84C114}"/>
              </a:ext>
            </a:extLst>
          </p:cNvPr>
          <p:cNvSpPr>
            <a:spLocks noChangeArrowheads="1"/>
          </p:cNvSpPr>
          <p:nvPr/>
        </p:nvSpPr>
        <p:spPr bwMode="auto">
          <a:xfrm>
            <a:off x="6591300" y="4051803"/>
            <a:ext cx="1041400" cy="406400"/>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60" name="Rectangle 57">
            <a:extLst>
              <a:ext uri="{FF2B5EF4-FFF2-40B4-BE49-F238E27FC236}">
                <a16:creationId xmlns:a16="http://schemas.microsoft.com/office/drawing/2014/main" id="{BFC08DBA-CC2C-3263-806B-1137D2C688A9}"/>
              </a:ext>
            </a:extLst>
          </p:cNvPr>
          <p:cNvSpPr>
            <a:spLocks noChangeArrowheads="1"/>
          </p:cNvSpPr>
          <p:nvPr/>
        </p:nvSpPr>
        <p:spPr bwMode="auto">
          <a:xfrm>
            <a:off x="7632700" y="4051803"/>
            <a:ext cx="606425" cy="406400"/>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61" name="Rectangle 58">
            <a:extLst>
              <a:ext uri="{FF2B5EF4-FFF2-40B4-BE49-F238E27FC236}">
                <a16:creationId xmlns:a16="http://schemas.microsoft.com/office/drawing/2014/main" id="{7EAA717A-0293-E827-9740-BF0F0E9F2B4D}"/>
              </a:ext>
            </a:extLst>
          </p:cNvPr>
          <p:cNvSpPr>
            <a:spLocks noChangeArrowheads="1"/>
          </p:cNvSpPr>
          <p:nvPr/>
        </p:nvSpPr>
        <p:spPr bwMode="auto">
          <a:xfrm>
            <a:off x="8239125" y="4051803"/>
            <a:ext cx="422275" cy="406400"/>
          </a:xfrm>
          <a:prstGeom prst="rect">
            <a:avLst/>
          </a:prstGeom>
          <a:solidFill>
            <a:srgbClr val="DDEB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62" name="Line 59">
            <a:extLst>
              <a:ext uri="{FF2B5EF4-FFF2-40B4-BE49-F238E27FC236}">
                <a16:creationId xmlns:a16="http://schemas.microsoft.com/office/drawing/2014/main" id="{560FF21F-764F-297F-6BCA-697D0C908F42}"/>
              </a:ext>
            </a:extLst>
          </p:cNvPr>
          <p:cNvSpPr>
            <a:spLocks noChangeShapeType="1"/>
          </p:cNvSpPr>
          <p:nvPr/>
        </p:nvSpPr>
        <p:spPr bwMode="auto">
          <a:xfrm>
            <a:off x="477838" y="954590"/>
            <a:ext cx="8186738" cy="0"/>
          </a:xfrm>
          <a:prstGeom prst="line">
            <a:avLst/>
          </a:prstGeom>
          <a:noFill/>
          <a:ln w="6350" cap="flat">
            <a:solidFill>
              <a:srgbClr val="9BC2E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3" name="Line 60">
            <a:extLst>
              <a:ext uri="{FF2B5EF4-FFF2-40B4-BE49-F238E27FC236}">
                <a16:creationId xmlns:a16="http://schemas.microsoft.com/office/drawing/2014/main" id="{93F8C112-5CEA-83D8-219B-844F8A5E5F3B}"/>
              </a:ext>
            </a:extLst>
          </p:cNvPr>
          <p:cNvSpPr>
            <a:spLocks noChangeShapeType="1"/>
          </p:cNvSpPr>
          <p:nvPr/>
        </p:nvSpPr>
        <p:spPr bwMode="auto">
          <a:xfrm>
            <a:off x="477838" y="1400678"/>
            <a:ext cx="8186738" cy="0"/>
          </a:xfrm>
          <a:prstGeom prst="line">
            <a:avLst/>
          </a:prstGeom>
          <a:noFill/>
          <a:ln w="6350" cap="flat">
            <a:solidFill>
              <a:srgbClr val="9BC2E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4" name="Line 61">
            <a:extLst>
              <a:ext uri="{FF2B5EF4-FFF2-40B4-BE49-F238E27FC236}">
                <a16:creationId xmlns:a16="http://schemas.microsoft.com/office/drawing/2014/main" id="{D53DF276-02C8-8D7E-6A02-B0CBBF5A73BD}"/>
              </a:ext>
            </a:extLst>
          </p:cNvPr>
          <p:cNvSpPr>
            <a:spLocks noChangeShapeType="1"/>
          </p:cNvSpPr>
          <p:nvPr/>
        </p:nvSpPr>
        <p:spPr bwMode="auto">
          <a:xfrm>
            <a:off x="477838" y="1846765"/>
            <a:ext cx="8186738" cy="0"/>
          </a:xfrm>
          <a:prstGeom prst="line">
            <a:avLst/>
          </a:prstGeom>
          <a:noFill/>
          <a:ln w="6350" cap="flat">
            <a:solidFill>
              <a:srgbClr val="9BC2E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5" name="Line 62">
            <a:extLst>
              <a:ext uri="{FF2B5EF4-FFF2-40B4-BE49-F238E27FC236}">
                <a16:creationId xmlns:a16="http://schemas.microsoft.com/office/drawing/2014/main" id="{4B6D83CA-E6DA-797C-ECAC-8C8AEEAB1305}"/>
              </a:ext>
            </a:extLst>
          </p:cNvPr>
          <p:cNvSpPr>
            <a:spLocks noChangeShapeType="1"/>
          </p:cNvSpPr>
          <p:nvPr/>
        </p:nvSpPr>
        <p:spPr bwMode="auto">
          <a:xfrm>
            <a:off x="477838" y="2259515"/>
            <a:ext cx="8186738" cy="0"/>
          </a:xfrm>
          <a:prstGeom prst="line">
            <a:avLst/>
          </a:prstGeom>
          <a:noFill/>
          <a:ln w="6350" cap="flat">
            <a:solidFill>
              <a:srgbClr val="9BC2E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6" name="Line 63">
            <a:extLst>
              <a:ext uri="{FF2B5EF4-FFF2-40B4-BE49-F238E27FC236}">
                <a16:creationId xmlns:a16="http://schemas.microsoft.com/office/drawing/2014/main" id="{527D4CE4-C23D-255B-01CD-BC36FD9371A5}"/>
              </a:ext>
            </a:extLst>
          </p:cNvPr>
          <p:cNvSpPr>
            <a:spLocks noChangeShapeType="1"/>
          </p:cNvSpPr>
          <p:nvPr/>
        </p:nvSpPr>
        <p:spPr bwMode="auto">
          <a:xfrm>
            <a:off x="477838" y="2705603"/>
            <a:ext cx="8186738" cy="0"/>
          </a:xfrm>
          <a:prstGeom prst="line">
            <a:avLst/>
          </a:prstGeom>
          <a:noFill/>
          <a:ln w="6350" cap="flat">
            <a:solidFill>
              <a:srgbClr val="9BC2E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7" name="Line 64">
            <a:extLst>
              <a:ext uri="{FF2B5EF4-FFF2-40B4-BE49-F238E27FC236}">
                <a16:creationId xmlns:a16="http://schemas.microsoft.com/office/drawing/2014/main" id="{4320C2D5-D418-59FA-CD41-D5D04A2526B6}"/>
              </a:ext>
            </a:extLst>
          </p:cNvPr>
          <p:cNvSpPr>
            <a:spLocks noChangeShapeType="1"/>
          </p:cNvSpPr>
          <p:nvPr/>
        </p:nvSpPr>
        <p:spPr bwMode="auto">
          <a:xfrm>
            <a:off x="477838" y="3005640"/>
            <a:ext cx="8186738" cy="0"/>
          </a:xfrm>
          <a:prstGeom prst="line">
            <a:avLst/>
          </a:prstGeom>
          <a:noFill/>
          <a:ln w="6350" cap="flat">
            <a:solidFill>
              <a:srgbClr val="9BC2E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8" name="Line 65">
            <a:extLst>
              <a:ext uri="{FF2B5EF4-FFF2-40B4-BE49-F238E27FC236}">
                <a16:creationId xmlns:a16="http://schemas.microsoft.com/office/drawing/2014/main" id="{AEC433F2-AB52-3AD4-7DFB-15BA0CED924C}"/>
              </a:ext>
            </a:extLst>
          </p:cNvPr>
          <p:cNvSpPr>
            <a:spLocks noChangeShapeType="1"/>
          </p:cNvSpPr>
          <p:nvPr/>
        </p:nvSpPr>
        <p:spPr bwMode="auto">
          <a:xfrm>
            <a:off x="477838" y="3305678"/>
            <a:ext cx="8186738" cy="0"/>
          </a:xfrm>
          <a:prstGeom prst="line">
            <a:avLst/>
          </a:prstGeom>
          <a:noFill/>
          <a:ln w="6350" cap="flat">
            <a:solidFill>
              <a:srgbClr val="9BC2E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9" name="Line 66">
            <a:extLst>
              <a:ext uri="{FF2B5EF4-FFF2-40B4-BE49-F238E27FC236}">
                <a16:creationId xmlns:a16="http://schemas.microsoft.com/office/drawing/2014/main" id="{C9CB2165-B5E9-5871-468C-FC9E9269A24A}"/>
              </a:ext>
            </a:extLst>
          </p:cNvPr>
          <p:cNvSpPr>
            <a:spLocks noChangeShapeType="1"/>
          </p:cNvSpPr>
          <p:nvPr/>
        </p:nvSpPr>
        <p:spPr bwMode="auto">
          <a:xfrm>
            <a:off x="477838" y="3751765"/>
            <a:ext cx="8186738" cy="0"/>
          </a:xfrm>
          <a:prstGeom prst="line">
            <a:avLst/>
          </a:prstGeom>
          <a:noFill/>
          <a:ln w="6350" cap="flat">
            <a:solidFill>
              <a:srgbClr val="9BC2E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70" name="Line 67">
            <a:extLst>
              <a:ext uri="{FF2B5EF4-FFF2-40B4-BE49-F238E27FC236}">
                <a16:creationId xmlns:a16="http://schemas.microsoft.com/office/drawing/2014/main" id="{A17839F1-A112-E776-9B35-ECE2F5FDEE19}"/>
              </a:ext>
            </a:extLst>
          </p:cNvPr>
          <p:cNvSpPr>
            <a:spLocks noChangeShapeType="1"/>
          </p:cNvSpPr>
          <p:nvPr/>
        </p:nvSpPr>
        <p:spPr bwMode="auto">
          <a:xfrm>
            <a:off x="477838" y="4051803"/>
            <a:ext cx="8186738" cy="0"/>
          </a:xfrm>
          <a:prstGeom prst="line">
            <a:avLst/>
          </a:prstGeom>
          <a:noFill/>
          <a:ln w="6350" cap="flat">
            <a:solidFill>
              <a:srgbClr val="9BC2E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71" name="Line 68">
            <a:extLst>
              <a:ext uri="{FF2B5EF4-FFF2-40B4-BE49-F238E27FC236}">
                <a16:creationId xmlns:a16="http://schemas.microsoft.com/office/drawing/2014/main" id="{EDC191E5-1687-78D8-7D65-6F99517402E2}"/>
              </a:ext>
            </a:extLst>
          </p:cNvPr>
          <p:cNvSpPr>
            <a:spLocks noChangeShapeType="1"/>
          </p:cNvSpPr>
          <p:nvPr/>
        </p:nvSpPr>
        <p:spPr bwMode="auto">
          <a:xfrm>
            <a:off x="481013" y="506915"/>
            <a:ext cx="0" cy="3954463"/>
          </a:xfrm>
          <a:prstGeom prst="line">
            <a:avLst/>
          </a:prstGeom>
          <a:noFill/>
          <a:ln w="6350" cap="flat">
            <a:solidFill>
              <a:srgbClr val="9BC2E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72" name="Line 69">
            <a:extLst>
              <a:ext uri="{FF2B5EF4-FFF2-40B4-BE49-F238E27FC236}">
                <a16:creationId xmlns:a16="http://schemas.microsoft.com/office/drawing/2014/main" id="{54E2AEA8-3D40-D8E5-07A9-6231FC212BDE}"/>
              </a:ext>
            </a:extLst>
          </p:cNvPr>
          <p:cNvSpPr>
            <a:spLocks noChangeShapeType="1"/>
          </p:cNvSpPr>
          <p:nvPr/>
        </p:nvSpPr>
        <p:spPr bwMode="auto">
          <a:xfrm>
            <a:off x="8661400" y="506915"/>
            <a:ext cx="0" cy="3954463"/>
          </a:xfrm>
          <a:prstGeom prst="line">
            <a:avLst/>
          </a:prstGeom>
          <a:noFill/>
          <a:ln w="6350" cap="flat">
            <a:solidFill>
              <a:srgbClr val="9BC2E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73" name="Line 70">
            <a:extLst>
              <a:ext uri="{FF2B5EF4-FFF2-40B4-BE49-F238E27FC236}">
                <a16:creationId xmlns:a16="http://schemas.microsoft.com/office/drawing/2014/main" id="{AAE06588-8E74-2EC3-9DB4-C256F6B4263D}"/>
              </a:ext>
            </a:extLst>
          </p:cNvPr>
          <p:cNvSpPr>
            <a:spLocks noChangeShapeType="1"/>
          </p:cNvSpPr>
          <p:nvPr/>
        </p:nvSpPr>
        <p:spPr bwMode="auto">
          <a:xfrm>
            <a:off x="477838" y="510090"/>
            <a:ext cx="8186738" cy="0"/>
          </a:xfrm>
          <a:prstGeom prst="line">
            <a:avLst/>
          </a:prstGeom>
          <a:noFill/>
          <a:ln w="6350" cap="flat">
            <a:solidFill>
              <a:srgbClr val="9BC2E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74" name="Line 71">
            <a:extLst>
              <a:ext uri="{FF2B5EF4-FFF2-40B4-BE49-F238E27FC236}">
                <a16:creationId xmlns:a16="http://schemas.microsoft.com/office/drawing/2014/main" id="{7242C8A6-302A-EA8C-0B46-CC3E2661D159}"/>
              </a:ext>
            </a:extLst>
          </p:cNvPr>
          <p:cNvSpPr>
            <a:spLocks noChangeShapeType="1"/>
          </p:cNvSpPr>
          <p:nvPr/>
        </p:nvSpPr>
        <p:spPr bwMode="auto">
          <a:xfrm>
            <a:off x="477838" y="4458203"/>
            <a:ext cx="8186738" cy="0"/>
          </a:xfrm>
          <a:prstGeom prst="line">
            <a:avLst/>
          </a:prstGeom>
          <a:noFill/>
          <a:ln w="6350" cap="flat">
            <a:solidFill>
              <a:srgbClr val="9BC2E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75" name="Rectangle 72">
            <a:extLst>
              <a:ext uri="{FF2B5EF4-FFF2-40B4-BE49-F238E27FC236}">
                <a16:creationId xmlns:a16="http://schemas.microsoft.com/office/drawing/2014/main" id="{07A5FBD5-4C9B-143A-EFBF-41B249C29F4E}"/>
              </a:ext>
            </a:extLst>
          </p:cNvPr>
          <p:cNvSpPr>
            <a:spLocks noChangeArrowheads="1"/>
          </p:cNvSpPr>
          <p:nvPr/>
        </p:nvSpPr>
        <p:spPr bwMode="auto">
          <a:xfrm>
            <a:off x="8250238" y="519615"/>
            <a:ext cx="366713"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a:ln>
                  <a:noFill/>
                </a:ln>
                <a:solidFill>
                  <a:srgbClr val="FFFFFF"/>
                </a:solidFill>
                <a:effectLst/>
                <a:latin typeface="Calibri" panose="020F0502020204030204" pitchFamily="34" charset="0"/>
              </a:rPr>
              <a:t>Link</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6" name="Rectangle 73">
            <a:extLst>
              <a:ext uri="{FF2B5EF4-FFF2-40B4-BE49-F238E27FC236}">
                <a16:creationId xmlns:a16="http://schemas.microsoft.com/office/drawing/2014/main" id="{2EC5B2C2-338B-A259-6841-FEF1914F63EA}"/>
              </a:ext>
            </a:extLst>
          </p:cNvPr>
          <p:cNvSpPr>
            <a:spLocks noChangeArrowheads="1"/>
          </p:cNvSpPr>
          <p:nvPr/>
        </p:nvSpPr>
        <p:spPr bwMode="auto">
          <a:xfrm>
            <a:off x="7643813" y="519615"/>
            <a:ext cx="55245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a:ln>
                  <a:noFill/>
                </a:ln>
                <a:solidFill>
                  <a:srgbClr val="FFFFFF"/>
                </a:solidFill>
                <a:effectLst/>
                <a:latin typeface="Calibri" panose="020F0502020204030204" pitchFamily="34" charset="0"/>
              </a:rPr>
              <a:t>Source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7" name="Rectangle 74">
            <a:extLst>
              <a:ext uri="{FF2B5EF4-FFF2-40B4-BE49-F238E27FC236}">
                <a16:creationId xmlns:a16="http://schemas.microsoft.com/office/drawing/2014/main" id="{2AD06E03-732E-E5C9-54D2-0D0DF4B3D798}"/>
              </a:ext>
            </a:extLst>
          </p:cNvPr>
          <p:cNvSpPr>
            <a:spLocks noChangeArrowheads="1"/>
          </p:cNvSpPr>
          <p:nvPr/>
        </p:nvSpPr>
        <p:spPr bwMode="auto">
          <a:xfrm>
            <a:off x="6602413" y="519615"/>
            <a:ext cx="98107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a:ln>
                  <a:noFill/>
                </a:ln>
                <a:solidFill>
                  <a:srgbClr val="FFFFFF"/>
                </a:solidFill>
                <a:effectLst/>
                <a:latin typeface="Calibri" panose="020F0502020204030204" pitchFamily="34" charset="0"/>
              </a:rPr>
              <a:t>Classification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8" name="Rectangle 75">
            <a:extLst>
              <a:ext uri="{FF2B5EF4-FFF2-40B4-BE49-F238E27FC236}">
                <a16:creationId xmlns:a16="http://schemas.microsoft.com/office/drawing/2014/main" id="{6C3BF2AA-BC05-9D99-816B-FAA9BC68B444}"/>
              </a:ext>
            </a:extLst>
          </p:cNvPr>
          <p:cNvSpPr>
            <a:spLocks noChangeArrowheads="1"/>
          </p:cNvSpPr>
          <p:nvPr/>
        </p:nvSpPr>
        <p:spPr bwMode="auto">
          <a:xfrm>
            <a:off x="5089525" y="519615"/>
            <a:ext cx="12700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a:ln>
                  <a:noFill/>
                </a:ln>
                <a:solidFill>
                  <a:srgbClr val="FFFFFF"/>
                </a:solidFill>
                <a:effectLst/>
                <a:latin typeface="Calibri" panose="020F0502020204030204" pitchFamily="34" charset="0"/>
              </a:rPr>
              <a:t>Hrly +25% oncost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9" name="Rectangle 76">
            <a:extLst>
              <a:ext uri="{FF2B5EF4-FFF2-40B4-BE49-F238E27FC236}">
                <a16:creationId xmlns:a16="http://schemas.microsoft.com/office/drawing/2014/main" id="{0D22DBAD-2340-32C5-4F53-19BDCE4715A1}"/>
              </a:ext>
            </a:extLst>
          </p:cNvPr>
          <p:cNvSpPr>
            <a:spLocks noChangeArrowheads="1"/>
          </p:cNvSpPr>
          <p:nvPr/>
        </p:nvSpPr>
        <p:spPr bwMode="auto">
          <a:xfrm>
            <a:off x="4264025" y="519615"/>
            <a:ext cx="3683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a:ln>
                  <a:noFill/>
                </a:ln>
                <a:solidFill>
                  <a:srgbClr val="FFFFFF"/>
                </a:solidFill>
                <a:effectLst/>
                <a:latin typeface="Calibri" panose="020F0502020204030204" pitchFamily="34" charset="0"/>
              </a:rPr>
              <a:t>Hrly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0" name="Rectangle 77">
            <a:extLst>
              <a:ext uri="{FF2B5EF4-FFF2-40B4-BE49-F238E27FC236}">
                <a16:creationId xmlns:a16="http://schemas.microsoft.com/office/drawing/2014/main" id="{5411B28C-4FF7-98CF-9557-E2BB758BD8F5}"/>
              </a:ext>
            </a:extLst>
          </p:cNvPr>
          <p:cNvSpPr>
            <a:spLocks noChangeArrowheads="1"/>
          </p:cNvSpPr>
          <p:nvPr/>
        </p:nvSpPr>
        <p:spPr bwMode="auto">
          <a:xfrm>
            <a:off x="3400425" y="519615"/>
            <a:ext cx="61277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a:ln>
                  <a:noFill/>
                </a:ln>
                <a:solidFill>
                  <a:srgbClr val="FFFFFF"/>
                </a:solidFill>
                <a:effectLst/>
                <a:latin typeface="Calibri" panose="020F0502020204030204" pitchFamily="34" charset="0"/>
              </a:rPr>
              <a:t>Annual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1" name="Rectangle 78">
            <a:extLst>
              <a:ext uri="{FF2B5EF4-FFF2-40B4-BE49-F238E27FC236}">
                <a16:creationId xmlns:a16="http://schemas.microsoft.com/office/drawing/2014/main" id="{F35EF911-9B4B-EED5-07DB-FA1711FA51E5}"/>
              </a:ext>
            </a:extLst>
          </p:cNvPr>
          <p:cNvSpPr>
            <a:spLocks noChangeArrowheads="1"/>
          </p:cNvSpPr>
          <p:nvPr/>
        </p:nvSpPr>
        <p:spPr bwMode="auto">
          <a:xfrm>
            <a:off x="3400425" y="718053"/>
            <a:ext cx="4921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a:ln>
                  <a:noFill/>
                </a:ln>
                <a:solidFill>
                  <a:srgbClr val="FFFFFF"/>
                </a:solidFill>
                <a:effectLst/>
                <a:latin typeface="Calibri" panose="020F0502020204030204" pitchFamily="34" charset="0"/>
              </a:rPr>
              <a:t>salary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2" name="Rectangle 79">
            <a:extLst>
              <a:ext uri="{FF2B5EF4-FFF2-40B4-BE49-F238E27FC236}">
                <a16:creationId xmlns:a16="http://schemas.microsoft.com/office/drawing/2014/main" id="{683A9D48-2DD0-D629-F1F7-B9316257714F}"/>
              </a:ext>
            </a:extLst>
          </p:cNvPr>
          <p:cNvSpPr>
            <a:spLocks noChangeArrowheads="1"/>
          </p:cNvSpPr>
          <p:nvPr/>
        </p:nvSpPr>
        <p:spPr bwMode="auto">
          <a:xfrm>
            <a:off x="2673350" y="519615"/>
            <a:ext cx="6445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a:ln>
                  <a:noFill/>
                </a:ln>
                <a:solidFill>
                  <a:srgbClr val="FFFFFF"/>
                </a:solidFill>
                <a:effectLst/>
                <a:latin typeface="Calibri" panose="020F0502020204030204" pitchFamily="34" charset="0"/>
              </a:rPr>
              <a:t>Position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3" name="Rectangle 80">
            <a:extLst>
              <a:ext uri="{FF2B5EF4-FFF2-40B4-BE49-F238E27FC236}">
                <a16:creationId xmlns:a16="http://schemas.microsoft.com/office/drawing/2014/main" id="{1809FA05-86B0-DDA2-E49A-0F2E4F6AE56D}"/>
              </a:ext>
            </a:extLst>
          </p:cNvPr>
          <p:cNvSpPr>
            <a:spLocks noChangeArrowheads="1"/>
          </p:cNvSpPr>
          <p:nvPr/>
        </p:nvSpPr>
        <p:spPr bwMode="auto">
          <a:xfrm>
            <a:off x="1862138" y="519615"/>
            <a:ext cx="71437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a:ln>
                  <a:noFill/>
                </a:ln>
                <a:solidFill>
                  <a:srgbClr val="FFFFFF"/>
                </a:solidFill>
                <a:effectLst/>
                <a:latin typeface="Calibri" panose="020F0502020204030204" pitchFamily="34" charset="0"/>
              </a:rPr>
              <a:t>Resource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4" name="Rectangle 81">
            <a:extLst>
              <a:ext uri="{FF2B5EF4-FFF2-40B4-BE49-F238E27FC236}">
                <a16:creationId xmlns:a16="http://schemas.microsoft.com/office/drawing/2014/main" id="{2D2A47C4-137A-E041-3F28-D502F66031BA}"/>
              </a:ext>
            </a:extLst>
          </p:cNvPr>
          <p:cNvSpPr>
            <a:spLocks noChangeArrowheads="1"/>
          </p:cNvSpPr>
          <p:nvPr/>
        </p:nvSpPr>
        <p:spPr bwMode="auto">
          <a:xfrm>
            <a:off x="2481263" y="519615"/>
            <a:ext cx="1397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a:ln>
                  <a:noFill/>
                </a:ln>
                <a:solidFill>
                  <a:srgbClr val="FFFFFF"/>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5" name="Rectangle 82">
            <a:extLst>
              <a:ext uri="{FF2B5EF4-FFF2-40B4-BE49-F238E27FC236}">
                <a16:creationId xmlns:a16="http://schemas.microsoft.com/office/drawing/2014/main" id="{A8472D95-BC7E-3E1C-2555-234CCB35BA4B}"/>
              </a:ext>
            </a:extLst>
          </p:cNvPr>
          <p:cNvSpPr>
            <a:spLocks noChangeArrowheads="1"/>
          </p:cNvSpPr>
          <p:nvPr/>
        </p:nvSpPr>
        <p:spPr bwMode="auto">
          <a:xfrm>
            <a:off x="1862138" y="718053"/>
            <a:ext cx="67945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a:ln>
                  <a:noFill/>
                </a:ln>
                <a:solidFill>
                  <a:srgbClr val="FFFFFF"/>
                </a:solidFill>
                <a:effectLst/>
                <a:latin typeface="Calibri" panose="020F0502020204030204" pitchFamily="34" charset="0"/>
              </a:rPr>
              <a:t>category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6" name="Rectangle 83">
            <a:extLst>
              <a:ext uri="{FF2B5EF4-FFF2-40B4-BE49-F238E27FC236}">
                <a16:creationId xmlns:a16="http://schemas.microsoft.com/office/drawing/2014/main" id="{2AEB63D4-F5C4-AF1C-B36A-0204E0145224}"/>
              </a:ext>
            </a:extLst>
          </p:cNvPr>
          <p:cNvSpPr>
            <a:spLocks noChangeArrowheads="1"/>
          </p:cNvSpPr>
          <p:nvPr/>
        </p:nvSpPr>
        <p:spPr bwMode="auto">
          <a:xfrm>
            <a:off x="492125" y="519615"/>
            <a:ext cx="71437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dirty="0">
                <a:ln>
                  <a:noFill/>
                </a:ln>
                <a:solidFill>
                  <a:srgbClr val="FFFFFF"/>
                </a:solidFill>
                <a:effectLst/>
                <a:latin typeface="Calibri" panose="020F0502020204030204" pitchFamily="34" charset="0"/>
              </a:rPr>
              <a:t>Resource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7" name="Rectangle 84">
            <a:extLst>
              <a:ext uri="{FF2B5EF4-FFF2-40B4-BE49-F238E27FC236}">
                <a16:creationId xmlns:a16="http://schemas.microsoft.com/office/drawing/2014/main" id="{C41E54D9-3D1E-A5C8-7C99-CDD7BE9879C9}"/>
              </a:ext>
            </a:extLst>
          </p:cNvPr>
          <p:cNvSpPr>
            <a:spLocks noChangeArrowheads="1"/>
          </p:cNvSpPr>
          <p:nvPr/>
        </p:nvSpPr>
        <p:spPr bwMode="auto">
          <a:xfrm>
            <a:off x="1112838" y="519615"/>
            <a:ext cx="138113"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a:ln>
                  <a:noFill/>
                </a:ln>
                <a:solidFill>
                  <a:srgbClr val="FFFFFF"/>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8" name="Rectangle 85">
            <a:extLst>
              <a:ext uri="{FF2B5EF4-FFF2-40B4-BE49-F238E27FC236}">
                <a16:creationId xmlns:a16="http://schemas.microsoft.com/office/drawing/2014/main" id="{43E34CAC-11D0-4D28-62BC-E52CB5B3D95E}"/>
              </a:ext>
            </a:extLst>
          </p:cNvPr>
          <p:cNvSpPr>
            <a:spLocks noChangeArrowheads="1"/>
          </p:cNvSpPr>
          <p:nvPr/>
        </p:nvSpPr>
        <p:spPr bwMode="auto">
          <a:xfrm>
            <a:off x="1206500" y="519615"/>
            <a:ext cx="534988"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a:ln>
                  <a:noFill/>
                </a:ln>
                <a:solidFill>
                  <a:srgbClr val="FFFFFF"/>
                </a:solidFill>
                <a:effectLst/>
                <a:latin typeface="Calibri" panose="020F0502020204030204" pitchFamily="34" charset="0"/>
              </a:rPr>
              <a:t>labour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9" name="Rectangle 86">
            <a:extLst>
              <a:ext uri="{FF2B5EF4-FFF2-40B4-BE49-F238E27FC236}">
                <a16:creationId xmlns:a16="http://schemas.microsoft.com/office/drawing/2014/main" id="{FF4A7845-3D64-678A-6293-E1B025929D7C}"/>
              </a:ext>
            </a:extLst>
          </p:cNvPr>
          <p:cNvSpPr>
            <a:spLocks noChangeArrowheads="1"/>
          </p:cNvSpPr>
          <p:nvPr/>
        </p:nvSpPr>
        <p:spPr bwMode="auto">
          <a:xfrm>
            <a:off x="5124450" y="1089528"/>
            <a:ext cx="576263"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Calibri" panose="020F0502020204030204" pitchFamily="34" charset="0"/>
              </a:rPr>
              <a:t>$ 88.56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0" name="Rectangle 87">
            <a:extLst>
              <a:ext uri="{FF2B5EF4-FFF2-40B4-BE49-F238E27FC236}">
                <a16:creationId xmlns:a16="http://schemas.microsoft.com/office/drawing/2014/main" id="{17DC8F33-3D64-B393-8803-0769D8C3085B}"/>
              </a:ext>
            </a:extLst>
          </p:cNvPr>
          <p:cNvSpPr>
            <a:spLocks noChangeArrowheads="1"/>
          </p:cNvSpPr>
          <p:nvPr/>
        </p:nvSpPr>
        <p:spPr bwMode="auto">
          <a:xfrm>
            <a:off x="4298950" y="1089528"/>
            <a:ext cx="576263"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alibri" panose="020F0502020204030204" pitchFamily="34" charset="0"/>
              </a:rPr>
              <a:t>$ 70.85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1" name="Rectangle 88">
            <a:extLst>
              <a:ext uri="{FF2B5EF4-FFF2-40B4-BE49-F238E27FC236}">
                <a16:creationId xmlns:a16="http://schemas.microsoft.com/office/drawing/2014/main" id="{32790744-68C2-966E-61CD-847EE82087B5}"/>
              </a:ext>
            </a:extLst>
          </p:cNvPr>
          <p:cNvSpPr>
            <a:spLocks noChangeArrowheads="1"/>
          </p:cNvSpPr>
          <p:nvPr/>
        </p:nvSpPr>
        <p:spPr bwMode="auto">
          <a:xfrm>
            <a:off x="3435350" y="1089528"/>
            <a:ext cx="157163"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alibri" panose="020F0502020204030204" pitchFamily="34"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2" name="Rectangle 89">
            <a:extLst>
              <a:ext uri="{FF2B5EF4-FFF2-40B4-BE49-F238E27FC236}">
                <a16:creationId xmlns:a16="http://schemas.microsoft.com/office/drawing/2014/main" id="{9F42A340-B677-5FE5-1A6F-88ACCF107FCA}"/>
              </a:ext>
            </a:extLst>
          </p:cNvPr>
          <p:cNvSpPr>
            <a:spLocks noChangeArrowheads="1"/>
          </p:cNvSpPr>
          <p:nvPr/>
        </p:nvSpPr>
        <p:spPr bwMode="auto">
          <a:xfrm>
            <a:off x="3548063" y="1089528"/>
            <a:ext cx="584200"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alibri" panose="020F0502020204030204" pitchFamily="34" charset="0"/>
              </a:rPr>
              <a:t>140,000</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3" name="Rectangle 90">
            <a:extLst>
              <a:ext uri="{FF2B5EF4-FFF2-40B4-BE49-F238E27FC236}">
                <a16:creationId xmlns:a16="http://schemas.microsoft.com/office/drawing/2014/main" id="{F7CB4F23-9757-C661-0FCD-25EFAB137845}"/>
              </a:ext>
            </a:extLst>
          </p:cNvPr>
          <p:cNvSpPr>
            <a:spLocks noChangeArrowheads="1"/>
          </p:cNvSpPr>
          <p:nvPr/>
        </p:nvSpPr>
        <p:spPr bwMode="auto">
          <a:xfrm>
            <a:off x="1862138" y="1083178"/>
            <a:ext cx="7112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000000"/>
                </a:solidFill>
                <a:effectLst/>
                <a:latin typeface="Calibri" panose="020F0502020204030204" pitchFamily="34" charset="0"/>
              </a:rPr>
              <a:t>site team</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4" name="Rectangle 91">
            <a:extLst>
              <a:ext uri="{FF2B5EF4-FFF2-40B4-BE49-F238E27FC236}">
                <a16:creationId xmlns:a16="http://schemas.microsoft.com/office/drawing/2014/main" id="{A777F5B4-616D-5029-B456-914A1F2F0AE1}"/>
              </a:ext>
            </a:extLst>
          </p:cNvPr>
          <p:cNvSpPr>
            <a:spLocks noChangeArrowheads="1"/>
          </p:cNvSpPr>
          <p:nvPr/>
        </p:nvSpPr>
        <p:spPr bwMode="auto">
          <a:xfrm>
            <a:off x="492125" y="965703"/>
            <a:ext cx="1357313"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000000"/>
                </a:solidFill>
                <a:effectLst/>
                <a:latin typeface="Calibri" panose="020F0502020204030204" pitchFamily="34" charset="0"/>
              </a:rPr>
              <a:t>directors of health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5" name="Rectangle 92">
            <a:extLst>
              <a:ext uri="{FF2B5EF4-FFF2-40B4-BE49-F238E27FC236}">
                <a16:creationId xmlns:a16="http://schemas.microsoft.com/office/drawing/2014/main" id="{7E493447-3C7E-6999-65F0-D0ED0E0BB725}"/>
              </a:ext>
            </a:extLst>
          </p:cNvPr>
          <p:cNvSpPr>
            <a:spLocks noChangeArrowheads="1"/>
          </p:cNvSpPr>
          <p:nvPr/>
        </p:nvSpPr>
        <p:spPr bwMode="auto">
          <a:xfrm>
            <a:off x="492125" y="1164140"/>
            <a:ext cx="620713"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000000"/>
                </a:solidFill>
                <a:effectLst/>
                <a:latin typeface="Calibri" panose="020F0502020204030204" pitchFamily="34" charset="0"/>
              </a:rPr>
              <a:t>services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6" name="Rectangle 93">
            <a:extLst>
              <a:ext uri="{FF2B5EF4-FFF2-40B4-BE49-F238E27FC236}">
                <a16:creationId xmlns:a16="http://schemas.microsoft.com/office/drawing/2014/main" id="{C0C99F34-102F-C33E-EB88-F446B5E6F37B}"/>
              </a:ext>
            </a:extLst>
          </p:cNvPr>
          <p:cNvSpPr>
            <a:spLocks noChangeArrowheads="1"/>
          </p:cNvSpPr>
          <p:nvPr/>
        </p:nvSpPr>
        <p:spPr bwMode="auto">
          <a:xfrm>
            <a:off x="5124450" y="1537203"/>
            <a:ext cx="576263"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Calibri" panose="020F0502020204030204" pitchFamily="34" charset="0"/>
              </a:rPr>
              <a:t>$ 75.91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7" name="Rectangle 94">
            <a:extLst>
              <a:ext uri="{FF2B5EF4-FFF2-40B4-BE49-F238E27FC236}">
                <a16:creationId xmlns:a16="http://schemas.microsoft.com/office/drawing/2014/main" id="{EE80DA63-B508-7AF5-A417-F03E2827BD03}"/>
              </a:ext>
            </a:extLst>
          </p:cNvPr>
          <p:cNvSpPr>
            <a:spLocks noChangeArrowheads="1"/>
          </p:cNvSpPr>
          <p:nvPr/>
        </p:nvSpPr>
        <p:spPr bwMode="auto">
          <a:xfrm>
            <a:off x="4298950" y="1537203"/>
            <a:ext cx="576263"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Calibri" panose="020F0502020204030204" pitchFamily="34" charset="0"/>
              </a:rPr>
              <a:t>$ 60.73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8" name="Rectangle 95">
            <a:extLst>
              <a:ext uri="{FF2B5EF4-FFF2-40B4-BE49-F238E27FC236}">
                <a16:creationId xmlns:a16="http://schemas.microsoft.com/office/drawing/2014/main" id="{B21C95D0-3E2E-A40A-2192-9F62C2C9D26B}"/>
              </a:ext>
            </a:extLst>
          </p:cNvPr>
          <p:cNvSpPr>
            <a:spLocks noChangeArrowheads="1"/>
          </p:cNvSpPr>
          <p:nvPr/>
        </p:nvSpPr>
        <p:spPr bwMode="auto">
          <a:xfrm>
            <a:off x="3435350" y="1537203"/>
            <a:ext cx="696913"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Calibri" panose="020F0502020204030204" pitchFamily="34" charset="0"/>
              </a:rPr>
              <a:t>$ 120,000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9" name="Rectangle 96">
            <a:extLst>
              <a:ext uri="{FF2B5EF4-FFF2-40B4-BE49-F238E27FC236}">
                <a16:creationId xmlns:a16="http://schemas.microsoft.com/office/drawing/2014/main" id="{690A9657-F1A6-568A-D8E6-AA019D930742}"/>
              </a:ext>
            </a:extLst>
          </p:cNvPr>
          <p:cNvSpPr>
            <a:spLocks noChangeArrowheads="1"/>
          </p:cNvSpPr>
          <p:nvPr/>
        </p:nvSpPr>
        <p:spPr bwMode="auto">
          <a:xfrm>
            <a:off x="1862138" y="1529265"/>
            <a:ext cx="7112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000000"/>
                </a:solidFill>
                <a:effectLst/>
                <a:latin typeface="Calibri" panose="020F0502020204030204" pitchFamily="34" charset="0"/>
              </a:rPr>
              <a:t>site team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0" name="Rectangle 97">
            <a:extLst>
              <a:ext uri="{FF2B5EF4-FFF2-40B4-BE49-F238E27FC236}">
                <a16:creationId xmlns:a16="http://schemas.microsoft.com/office/drawing/2014/main" id="{D8F4F2D5-AF00-1402-60E2-99191B8EF726}"/>
              </a:ext>
            </a:extLst>
          </p:cNvPr>
          <p:cNvSpPr>
            <a:spLocks noChangeArrowheads="1"/>
          </p:cNvSpPr>
          <p:nvPr/>
        </p:nvSpPr>
        <p:spPr bwMode="auto">
          <a:xfrm>
            <a:off x="492125" y="1411790"/>
            <a:ext cx="1027113"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000000"/>
                </a:solidFill>
                <a:effectLst/>
                <a:latin typeface="Calibri" panose="020F0502020204030204" pitchFamily="34" charset="0"/>
              </a:rPr>
              <a:t>district public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1" name="Rectangle 98">
            <a:extLst>
              <a:ext uri="{FF2B5EF4-FFF2-40B4-BE49-F238E27FC236}">
                <a16:creationId xmlns:a16="http://schemas.microsoft.com/office/drawing/2014/main" id="{6F3929F9-E13E-4990-4712-67E4A3E660A6}"/>
              </a:ext>
            </a:extLst>
          </p:cNvPr>
          <p:cNvSpPr>
            <a:spLocks noChangeArrowheads="1"/>
          </p:cNvSpPr>
          <p:nvPr/>
        </p:nvSpPr>
        <p:spPr bwMode="auto">
          <a:xfrm>
            <a:off x="492125" y="1610228"/>
            <a:ext cx="9906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000000"/>
                </a:solidFill>
                <a:effectLst/>
                <a:latin typeface="Calibri" panose="020F0502020204030204" pitchFamily="34" charset="0"/>
              </a:rPr>
              <a:t>health nurses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2" name="Rectangle 99">
            <a:extLst>
              <a:ext uri="{FF2B5EF4-FFF2-40B4-BE49-F238E27FC236}">
                <a16:creationId xmlns:a16="http://schemas.microsoft.com/office/drawing/2014/main" id="{166BA408-65D3-0A62-0C19-0E2FD69E03F2}"/>
              </a:ext>
            </a:extLst>
          </p:cNvPr>
          <p:cNvSpPr>
            <a:spLocks noChangeArrowheads="1"/>
          </p:cNvSpPr>
          <p:nvPr/>
        </p:nvSpPr>
        <p:spPr bwMode="auto">
          <a:xfrm>
            <a:off x="5124450" y="1967415"/>
            <a:ext cx="576263"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Calibri" panose="020F0502020204030204" pitchFamily="34" charset="0"/>
              </a:rPr>
              <a:t>$ 72.75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3" name="Rectangle 100">
            <a:extLst>
              <a:ext uri="{FF2B5EF4-FFF2-40B4-BE49-F238E27FC236}">
                <a16:creationId xmlns:a16="http://schemas.microsoft.com/office/drawing/2014/main" id="{CA13B281-2CFA-AF98-A255-5AC19F139158}"/>
              </a:ext>
            </a:extLst>
          </p:cNvPr>
          <p:cNvSpPr>
            <a:spLocks noChangeArrowheads="1"/>
          </p:cNvSpPr>
          <p:nvPr/>
        </p:nvSpPr>
        <p:spPr bwMode="auto">
          <a:xfrm>
            <a:off x="4298950" y="1967415"/>
            <a:ext cx="576263"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Calibri" panose="020F0502020204030204" pitchFamily="34" charset="0"/>
              </a:rPr>
              <a:t>$ 58.20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4" name="Rectangle 101">
            <a:extLst>
              <a:ext uri="{FF2B5EF4-FFF2-40B4-BE49-F238E27FC236}">
                <a16:creationId xmlns:a16="http://schemas.microsoft.com/office/drawing/2014/main" id="{AE4C8A37-9447-B53C-4A18-7F1A959609FE}"/>
              </a:ext>
            </a:extLst>
          </p:cNvPr>
          <p:cNvSpPr>
            <a:spLocks noChangeArrowheads="1"/>
          </p:cNvSpPr>
          <p:nvPr/>
        </p:nvSpPr>
        <p:spPr bwMode="auto">
          <a:xfrm>
            <a:off x="3435350" y="1967415"/>
            <a:ext cx="731838"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Calibri" panose="020F0502020204030204" pitchFamily="34" charset="0"/>
              </a:rPr>
              <a:t>$ 115,000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5" name="Rectangle 102">
            <a:extLst>
              <a:ext uri="{FF2B5EF4-FFF2-40B4-BE49-F238E27FC236}">
                <a16:creationId xmlns:a16="http://schemas.microsoft.com/office/drawing/2014/main" id="{28F3954E-252C-893A-E3B7-52B55DA0FD61}"/>
              </a:ext>
            </a:extLst>
          </p:cNvPr>
          <p:cNvSpPr>
            <a:spLocks noChangeArrowheads="1"/>
          </p:cNvSpPr>
          <p:nvPr/>
        </p:nvSpPr>
        <p:spPr bwMode="auto">
          <a:xfrm>
            <a:off x="1862138" y="1959478"/>
            <a:ext cx="71120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000000"/>
                </a:solidFill>
                <a:effectLst/>
                <a:latin typeface="Calibri" panose="020F0502020204030204" pitchFamily="34" charset="0"/>
              </a:rPr>
              <a:t>site team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6" name="Rectangle 103">
            <a:extLst>
              <a:ext uri="{FF2B5EF4-FFF2-40B4-BE49-F238E27FC236}">
                <a16:creationId xmlns:a16="http://schemas.microsoft.com/office/drawing/2014/main" id="{BA540563-8535-46EA-DF6D-152174B63DF9}"/>
              </a:ext>
            </a:extLst>
          </p:cNvPr>
          <p:cNvSpPr>
            <a:spLocks noChangeArrowheads="1"/>
          </p:cNvSpPr>
          <p:nvPr/>
        </p:nvSpPr>
        <p:spPr bwMode="auto">
          <a:xfrm>
            <a:off x="492125" y="1857878"/>
            <a:ext cx="719138"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000000"/>
                </a:solidFill>
                <a:effectLst/>
                <a:latin typeface="Calibri" panose="020F0502020204030204" pitchFamily="34" charset="0"/>
              </a:rPr>
              <a:t>midwives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7" name="Rectangle 104">
            <a:extLst>
              <a:ext uri="{FF2B5EF4-FFF2-40B4-BE49-F238E27FC236}">
                <a16:creationId xmlns:a16="http://schemas.microsoft.com/office/drawing/2014/main" id="{7C5253A3-D60F-F904-D7FA-D6D79CADC053}"/>
              </a:ext>
            </a:extLst>
          </p:cNvPr>
          <p:cNvSpPr>
            <a:spLocks noChangeArrowheads="1"/>
          </p:cNvSpPr>
          <p:nvPr/>
        </p:nvSpPr>
        <p:spPr bwMode="auto">
          <a:xfrm>
            <a:off x="5124450" y="2394453"/>
            <a:ext cx="576263"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Calibri" panose="020F0502020204030204" pitchFamily="34" charset="0"/>
              </a:rPr>
              <a:t>$ 94.89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8" name="Rectangle 105">
            <a:extLst>
              <a:ext uri="{FF2B5EF4-FFF2-40B4-BE49-F238E27FC236}">
                <a16:creationId xmlns:a16="http://schemas.microsoft.com/office/drawing/2014/main" id="{C65CDD8E-389F-EADB-862B-E4E9088DA774}"/>
              </a:ext>
            </a:extLst>
          </p:cNvPr>
          <p:cNvSpPr>
            <a:spLocks noChangeArrowheads="1"/>
          </p:cNvSpPr>
          <p:nvPr/>
        </p:nvSpPr>
        <p:spPr bwMode="auto">
          <a:xfrm>
            <a:off x="4298950" y="2394453"/>
            <a:ext cx="576263"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Calibri" panose="020F0502020204030204" pitchFamily="34" charset="0"/>
              </a:rPr>
              <a:t>$ 75.91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9" name="Rectangle 106">
            <a:extLst>
              <a:ext uri="{FF2B5EF4-FFF2-40B4-BE49-F238E27FC236}">
                <a16:creationId xmlns:a16="http://schemas.microsoft.com/office/drawing/2014/main" id="{F7D27A14-3E45-8CFB-0483-34AFF87CD7CA}"/>
              </a:ext>
            </a:extLst>
          </p:cNvPr>
          <p:cNvSpPr>
            <a:spLocks noChangeArrowheads="1"/>
          </p:cNvSpPr>
          <p:nvPr/>
        </p:nvSpPr>
        <p:spPr bwMode="auto">
          <a:xfrm>
            <a:off x="3435350" y="2394453"/>
            <a:ext cx="731838"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Calibri" panose="020F0502020204030204" pitchFamily="34" charset="0"/>
              </a:rPr>
              <a:t>$ 150,000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0" name="Rectangle 107">
            <a:extLst>
              <a:ext uri="{FF2B5EF4-FFF2-40B4-BE49-F238E27FC236}">
                <a16:creationId xmlns:a16="http://schemas.microsoft.com/office/drawing/2014/main" id="{3E846F21-5067-0B7E-716A-679623E14AEC}"/>
              </a:ext>
            </a:extLst>
          </p:cNvPr>
          <p:cNvSpPr>
            <a:spLocks noChangeArrowheads="1"/>
          </p:cNvSpPr>
          <p:nvPr/>
        </p:nvSpPr>
        <p:spPr bwMode="auto">
          <a:xfrm>
            <a:off x="1862138" y="2388103"/>
            <a:ext cx="7112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000000"/>
                </a:solidFill>
                <a:effectLst/>
                <a:latin typeface="Calibri" panose="020F0502020204030204" pitchFamily="34" charset="0"/>
              </a:rPr>
              <a:t>site team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1" name="Rectangle 108">
            <a:extLst>
              <a:ext uri="{FF2B5EF4-FFF2-40B4-BE49-F238E27FC236}">
                <a16:creationId xmlns:a16="http://schemas.microsoft.com/office/drawing/2014/main" id="{353CE4E5-2431-6FA1-23C5-30FBB8AF4876}"/>
              </a:ext>
            </a:extLst>
          </p:cNvPr>
          <p:cNvSpPr>
            <a:spLocks noChangeArrowheads="1"/>
          </p:cNvSpPr>
          <p:nvPr/>
        </p:nvSpPr>
        <p:spPr bwMode="auto">
          <a:xfrm>
            <a:off x="492125" y="2270628"/>
            <a:ext cx="7588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000000"/>
                </a:solidFill>
                <a:effectLst/>
                <a:latin typeface="Calibri" panose="020F0502020204030204" pitchFamily="34" charset="0"/>
              </a:rPr>
              <a:t>other key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2" name="Rectangle 109">
            <a:extLst>
              <a:ext uri="{FF2B5EF4-FFF2-40B4-BE49-F238E27FC236}">
                <a16:creationId xmlns:a16="http://schemas.microsoft.com/office/drawing/2014/main" id="{A1F5D280-FC69-CFD4-5F40-9F322AD4C9DC}"/>
              </a:ext>
            </a:extLst>
          </p:cNvPr>
          <p:cNvSpPr>
            <a:spLocks noChangeArrowheads="1"/>
          </p:cNvSpPr>
          <p:nvPr/>
        </p:nvSpPr>
        <p:spPr bwMode="auto">
          <a:xfrm>
            <a:off x="492125" y="2469065"/>
            <a:ext cx="94297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000000"/>
                </a:solidFill>
                <a:effectLst/>
                <a:latin typeface="Calibri" panose="020F0502020204030204" pitchFamily="34" charset="0"/>
              </a:rPr>
              <a:t>stakeholders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3" name="Rectangle 110">
            <a:extLst>
              <a:ext uri="{FF2B5EF4-FFF2-40B4-BE49-F238E27FC236}">
                <a16:creationId xmlns:a16="http://schemas.microsoft.com/office/drawing/2014/main" id="{BCB38562-E625-6593-9F1F-D74A6D9A3E95}"/>
              </a:ext>
            </a:extLst>
          </p:cNvPr>
          <p:cNvSpPr>
            <a:spLocks noChangeArrowheads="1"/>
          </p:cNvSpPr>
          <p:nvPr/>
        </p:nvSpPr>
        <p:spPr bwMode="auto">
          <a:xfrm>
            <a:off x="5124450" y="2823078"/>
            <a:ext cx="1484313"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Calibri" panose="020F050202020403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4" name="Rectangle 111">
            <a:extLst>
              <a:ext uri="{FF2B5EF4-FFF2-40B4-BE49-F238E27FC236}">
                <a16:creationId xmlns:a16="http://schemas.microsoft.com/office/drawing/2014/main" id="{6685BB6A-E2CF-5D5A-F040-9E9E8DA6C799}"/>
              </a:ext>
            </a:extLst>
          </p:cNvPr>
          <p:cNvSpPr>
            <a:spLocks noChangeArrowheads="1"/>
          </p:cNvSpPr>
          <p:nvPr/>
        </p:nvSpPr>
        <p:spPr bwMode="auto">
          <a:xfrm>
            <a:off x="6529388" y="2823078"/>
            <a:ext cx="125413"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5" name="Rectangle 112">
            <a:extLst>
              <a:ext uri="{FF2B5EF4-FFF2-40B4-BE49-F238E27FC236}">
                <a16:creationId xmlns:a16="http://schemas.microsoft.com/office/drawing/2014/main" id="{1DC78385-7370-0F6F-52D7-DDBB9DA28E60}"/>
              </a:ext>
            </a:extLst>
          </p:cNvPr>
          <p:cNvSpPr>
            <a:spLocks noChangeArrowheads="1"/>
          </p:cNvSpPr>
          <p:nvPr/>
        </p:nvSpPr>
        <p:spPr bwMode="auto">
          <a:xfrm>
            <a:off x="4298950" y="2823078"/>
            <a:ext cx="785813"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Calibri" panose="020F050202020403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6" name="Rectangle 113">
            <a:extLst>
              <a:ext uri="{FF2B5EF4-FFF2-40B4-BE49-F238E27FC236}">
                <a16:creationId xmlns:a16="http://schemas.microsoft.com/office/drawing/2014/main" id="{4410AD4E-0B5F-4F1F-A364-5140BDD60A96}"/>
              </a:ext>
            </a:extLst>
          </p:cNvPr>
          <p:cNvSpPr>
            <a:spLocks noChangeArrowheads="1"/>
          </p:cNvSpPr>
          <p:nvPr/>
        </p:nvSpPr>
        <p:spPr bwMode="auto">
          <a:xfrm>
            <a:off x="5005388" y="2823078"/>
            <a:ext cx="125413"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7" name="Rectangle 114">
            <a:extLst>
              <a:ext uri="{FF2B5EF4-FFF2-40B4-BE49-F238E27FC236}">
                <a16:creationId xmlns:a16="http://schemas.microsoft.com/office/drawing/2014/main" id="{979E05FC-6EFD-7C8A-4C9C-DC7A20B7D573}"/>
              </a:ext>
            </a:extLst>
          </p:cNvPr>
          <p:cNvSpPr>
            <a:spLocks noChangeArrowheads="1"/>
          </p:cNvSpPr>
          <p:nvPr/>
        </p:nvSpPr>
        <p:spPr bwMode="auto">
          <a:xfrm>
            <a:off x="5124450" y="3123115"/>
            <a:ext cx="1484313"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Calibri" panose="020F050202020403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8" name="Rectangle 115">
            <a:extLst>
              <a:ext uri="{FF2B5EF4-FFF2-40B4-BE49-F238E27FC236}">
                <a16:creationId xmlns:a16="http://schemas.microsoft.com/office/drawing/2014/main" id="{95956B8A-5DFB-1E4C-C093-E05E2E30D2B0}"/>
              </a:ext>
            </a:extLst>
          </p:cNvPr>
          <p:cNvSpPr>
            <a:spLocks noChangeArrowheads="1"/>
          </p:cNvSpPr>
          <p:nvPr/>
        </p:nvSpPr>
        <p:spPr bwMode="auto">
          <a:xfrm>
            <a:off x="6529388" y="3123115"/>
            <a:ext cx="125413"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9" name="Rectangle 116">
            <a:extLst>
              <a:ext uri="{FF2B5EF4-FFF2-40B4-BE49-F238E27FC236}">
                <a16:creationId xmlns:a16="http://schemas.microsoft.com/office/drawing/2014/main" id="{DCDE2FC9-EC54-BAC7-0212-3FB0F7AFCE41}"/>
              </a:ext>
            </a:extLst>
          </p:cNvPr>
          <p:cNvSpPr>
            <a:spLocks noChangeArrowheads="1"/>
          </p:cNvSpPr>
          <p:nvPr/>
        </p:nvSpPr>
        <p:spPr bwMode="auto">
          <a:xfrm>
            <a:off x="4298950" y="3123115"/>
            <a:ext cx="785813"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Calibri" panose="020F050202020403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0" name="Rectangle 117">
            <a:extLst>
              <a:ext uri="{FF2B5EF4-FFF2-40B4-BE49-F238E27FC236}">
                <a16:creationId xmlns:a16="http://schemas.microsoft.com/office/drawing/2014/main" id="{BBE10211-9B5E-8194-8916-D5E20DF080C0}"/>
              </a:ext>
            </a:extLst>
          </p:cNvPr>
          <p:cNvSpPr>
            <a:spLocks noChangeArrowheads="1"/>
          </p:cNvSpPr>
          <p:nvPr/>
        </p:nvSpPr>
        <p:spPr bwMode="auto">
          <a:xfrm>
            <a:off x="5005388" y="3123115"/>
            <a:ext cx="125413"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1" name="Rectangle 118">
            <a:extLst>
              <a:ext uri="{FF2B5EF4-FFF2-40B4-BE49-F238E27FC236}">
                <a16:creationId xmlns:a16="http://schemas.microsoft.com/office/drawing/2014/main" id="{BBCB90A9-2877-33C8-6542-D511DE8F12AE}"/>
              </a:ext>
            </a:extLst>
          </p:cNvPr>
          <p:cNvSpPr>
            <a:spLocks noChangeArrowheads="1"/>
          </p:cNvSpPr>
          <p:nvPr/>
        </p:nvSpPr>
        <p:spPr bwMode="auto">
          <a:xfrm>
            <a:off x="5956300" y="3316790"/>
            <a:ext cx="704850"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a:ln>
                  <a:noFill/>
                </a:ln>
                <a:solidFill>
                  <a:srgbClr val="FFFFFF"/>
                </a:solidFill>
                <a:effectLst/>
                <a:latin typeface="Calibri" panose="020F0502020204030204" pitchFamily="34" charset="0"/>
              </a:rPr>
              <a:t>Unit price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2" name="Rectangle 119">
            <a:extLst>
              <a:ext uri="{FF2B5EF4-FFF2-40B4-BE49-F238E27FC236}">
                <a16:creationId xmlns:a16="http://schemas.microsoft.com/office/drawing/2014/main" id="{787C695A-C812-0624-42AC-00E1684EEA64}"/>
              </a:ext>
            </a:extLst>
          </p:cNvPr>
          <p:cNvSpPr>
            <a:spLocks noChangeArrowheads="1"/>
          </p:cNvSpPr>
          <p:nvPr/>
        </p:nvSpPr>
        <p:spPr bwMode="auto">
          <a:xfrm>
            <a:off x="4264025" y="3316790"/>
            <a:ext cx="669925"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a:ln>
                  <a:noFill/>
                </a:ln>
                <a:solidFill>
                  <a:srgbClr val="FFFFFF"/>
                </a:solidFill>
                <a:effectLst/>
                <a:latin typeface="Calibri" panose="020F0502020204030204" pitchFamily="34" charset="0"/>
              </a:rPr>
              <a:t>Cost year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3" name="Rectangle 120">
            <a:extLst>
              <a:ext uri="{FF2B5EF4-FFF2-40B4-BE49-F238E27FC236}">
                <a16:creationId xmlns:a16="http://schemas.microsoft.com/office/drawing/2014/main" id="{F6E7BEE4-01C2-DEA7-D47E-A609B79858F4}"/>
              </a:ext>
            </a:extLst>
          </p:cNvPr>
          <p:cNvSpPr>
            <a:spLocks noChangeArrowheads="1"/>
          </p:cNvSpPr>
          <p:nvPr/>
        </p:nvSpPr>
        <p:spPr bwMode="auto">
          <a:xfrm>
            <a:off x="3435350" y="3316790"/>
            <a:ext cx="546100"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a:ln>
                  <a:noFill/>
                </a:ln>
                <a:solidFill>
                  <a:srgbClr val="FFFFFF"/>
                </a:solidFill>
                <a:effectLst/>
                <a:latin typeface="Calibri" panose="020F0502020204030204" pitchFamily="34" charset="0"/>
              </a:rPr>
              <a:t>Source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4" name="Rectangle 121">
            <a:extLst>
              <a:ext uri="{FF2B5EF4-FFF2-40B4-BE49-F238E27FC236}">
                <a16:creationId xmlns:a16="http://schemas.microsoft.com/office/drawing/2014/main" id="{3C90B2D7-6558-A11D-53B1-0168433F5F95}"/>
              </a:ext>
            </a:extLst>
          </p:cNvPr>
          <p:cNvSpPr>
            <a:spLocks noChangeArrowheads="1"/>
          </p:cNvSpPr>
          <p:nvPr/>
        </p:nvSpPr>
        <p:spPr bwMode="auto">
          <a:xfrm>
            <a:off x="2673350" y="3316790"/>
            <a:ext cx="676275"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a:ln>
                  <a:noFill/>
                </a:ln>
                <a:solidFill>
                  <a:srgbClr val="FFFFFF"/>
                </a:solidFill>
                <a:effectLst/>
                <a:latin typeface="Calibri" panose="020F0502020204030204" pitchFamily="34" charset="0"/>
              </a:rPr>
              <a:t>Cost type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5" name="Rectangle 122">
            <a:extLst>
              <a:ext uri="{FF2B5EF4-FFF2-40B4-BE49-F238E27FC236}">
                <a16:creationId xmlns:a16="http://schemas.microsoft.com/office/drawing/2014/main" id="{B6B655F6-F829-5D39-5323-91606F2EA7A8}"/>
              </a:ext>
            </a:extLst>
          </p:cNvPr>
          <p:cNvSpPr>
            <a:spLocks noChangeArrowheads="1"/>
          </p:cNvSpPr>
          <p:nvPr/>
        </p:nvSpPr>
        <p:spPr bwMode="auto">
          <a:xfrm>
            <a:off x="1862138" y="3316790"/>
            <a:ext cx="71437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a:ln>
                  <a:noFill/>
                </a:ln>
                <a:solidFill>
                  <a:srgbClr val="FFFFFF"/>
                </a:solidFill>
                <a:effectLst/>
                <a:latin typeface="Calibri" panose="020F0502020204030204" pitchFamily="34" charset="0"/>
              </a:rPr>
              <a:t>Resource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6" name="Rectangle 123">
            <a:extLst>
              <a:ext uri="{FF2B5EF4-FFF2-40B4-BE49-F238E27FC236}">
                <a16:creationId xmlns:a16="http://schemas.microsoft.com/office/drawing/2014/main" id="{5CA2C129-FED4-50F8-D3BA-98E7B28CAAEA}"/>
              </a:ext>
            </a:extLst>
          </p:cNvPr>
          <p:cNvSpPr>
            <a:spLocks noChangeArrowheads="1"/>
          </p:cNvSpPr>
          <p:nvPr/>
        </p:nvSpPr>
        <p:spPr bwMode="auto">
          <a:xfrm>
            <a:off x="2481263" y="3316790"/>
            <a:ext cx="1397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a:ln>
                  <a:noFill/>
                </a:ln>
                <a:solidFill>
                  <a:srgbClr val="FFFFFF"/>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7" name="Rectangle 124">
            <a:extLst>
              <a:ext uri="{FF2B5EF4-FFF2-40B4-BE49-F238E27FC236}">
                <a16:creationId xmlns:a16="http://schemas.microsoft.com/office/drawing/2014/main" id="{F04F8B92-AB18-0467-261B-06B3EAE90E19}"/>
              </a:ext>
            </a:extLst>
          </p:cNvPr>
          <p:cNvSpPr>
            <a:spLocks noChangeArrowheads="1"/>
          </p:cNvSpPr>
          <p:nvPr/>
        </p:nvSpPr>
        <p:spPr bwMode="auto">
          <a:xfrm>
            <a:off x="1862138" y="3515228"/>
            <a:ext cx="67945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a:ln>
                  <a:noFill/>
                </a:ln>
                <a:solidFill>
                  <a:srgbClr val="FFFFFF"/>
                </a:solidFill>
                <a:effectLst/>
                <a:latin typeface="Calibri" panose="020F0502020204030204" pitchFamily="34" charset="0"/>
              </a:rPr>
              <a:t>category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8" name="Rectangle 125">
            <a:extLst>
              <a:ext uri="{FF2B5EF4-FFF2-40B4-BE49-F238E27FC236}">
                <a16:creationId xmlns:a16="http://schemas.microsoft.com/office/drawing/2014/main" id="{A8442306-0240-662F-57FC-13A0D5AD2651}"/>
              </a:ext>
            </a:extLst>
          </p:cNvPr>
          <p:cNvSpPr>
            <a:spLocks noChangeArrowheads="1"/>
          </p:cNvSpPr>
          <p:nvPr/>
        </p:nvSpPr>
        <p:spPr bwMode="auto">
          <a:xfrm>
            <a:off x="492125" y="3316790"/>
            <a:ext cx="71437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a:ln>
                  <a:noFill/>
                </a:ln>
                <a:solidFill>
                  <a:srgbClr val="FFFFFF"/>
                </a:solidFill>
                <a:effectLst/>
                <a:latin typeface="Calibri" panose="020F0502020204030204" pitchFamily="34" charset="0"/>
              </a:rPr>
              <a:t>Resource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9" name="Rectangle 126">
            <a:extLst>
              <a:ext uri="{FF2B5EF4-FFF2-40B4-BE49-F238E27FC236}">
                <a16:creationId xmlns:a16="http://schemas.microsoft.com/office/drawing/2014/main" id="{5E86ED9F-80EF-A82A-2271-3C2ACDFE852B}"/>
              </a:ext>
            </a:extLst>
          </p:cNvPr>
          <p:cNvSpPr>
            <a:spLocks noChangeArrowheads="1"/>
          </p:cNvSpPr>
          <p:nvPr/>
        </p:nvSpPr>
        <p:spPr bwMode="auto">
          <a:xfrm>
            <a:off x="1112838" y="3316790"/>
            <a:ext cx="138113"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a:ln>
                  <a:noFill/>
                </a:ln>
                <a:solidFill>
                  <a:srgbClr val="FFFFFF"/>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0" name="Rectangle 127">
            <a:extLst>
              <a:ext uri="{FF2B5EF4-FFF2-40B4-BE49-F238E27FC236}">
                <a16:creationId xmlns:a16="http://schemas.microsoft.com/office/drawing/2014/main" id="{55A93D04-293C-E3F1-AE46-21E59A624DC9}"/>
              </a:ext>
            </a:extLst>
          </p:cNvPr>
          <p:cNvSpPr>
            <a:spLocks noChangeArrowheads="1"/>
          </p:cNvSpPr>
          <p:nvPr/>
        </p:nvSpPr>
        <p:spPr bwMode="auto">
          <a:xfrm>
            <a:off x="1206500" y="3316790"/>
            <a:ext cx="3556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a:ln>
                  <a:noFill/>
                </a:ln>
                <a:solidFill>
                  <a:srgbClr val="FFFFFF"/>
                </a:solidFill>
                <a:effectLst/>
                <a:latin typeface="Calibri" panose="020F0502020204030204" pitchFamily="34" charset="0"/>
              </a:rPr>
              <a:t>non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1" name="Rectangle 128">
            <a:extLst>
              <a:ext uri="{FF2B5EF4-FFF2-40B4-BE49-F238E27FC236}">
                <a16:creationId xmlns:a16="http://schemas.microsoft.com/office/drawing/2014/main" id="{386F08AC-BF4D-7F85-D1DA-18BB39F5EA81}"/>
              </a:ext>
            </a:extLst>
          </p:cNvPr>
          <p:cNvSpPr>
            <a:spLocks noChangeArrowheads="1"/>
          </p:cNvSpPr>
          <p:nvPr/>
        </p:nvSpPr>
        <p:spPr bwMode="auto">
          <a:xfrm>
            <a:off x="1471613" y="3316790"/>
            <a:ext cx="1397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a:ln>
                  <a:noFill/>
                </a:ln>
                <a:solidFill>
                  <a:srgbClr val="FFFFFF"/>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2" name="Rectangle 129">
            <a:extLst>
              <a:ext uri="{FF2B5EF4-FFF2-40B4-BE49-F238E27FC236}">
                <a16:creationId xmlns:a16="http://schemas.microsoft.com/office/drawing/2014/main" id="{4195B925-8734-6A55-A78A-8B0C4E8C6FFB}"/>
              </a:ext>
            </a:extLst>
          </p:cNvPr>
          <p:cNvSpPr>
            <a:spLocks noChangeArrowheads="1"/>
          </p:cNvSpPr>
          <p:nvPr/>
        </p:nvSpPr>
        <p:spPr bwMode="auto">
          <a:xfrm>
            <a:off x="492125" y="3515228"/>
            <a:ext cx="534988"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a:ln>
                  <a:noFill/>
                </a:ln>
                <a:solidFill>
                  <a:srgbClr val="FFFFFF"/>
                </a:solidFill>
                <a:effectLst/>
                <a:latin typeface="Calibri" panose="020F0502020204030204" pitchFamily="34" charset="0"/>
              </a:rPr>
              <a:t>labour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3" name="Rectangle 130">
            <a:extLst>
              <a:ext uri="{FF2B5EF4-FFF2-40B4-BE49-F238E27FC236}">
                <a16:creationId xmlns:a16="http://schemas.microsoft.com/office/drawing/2014/main" id="{4CCCB5CA-499F-294D-169B-29C3E4DD2538}"/>
              </a:ext>
            </a:extLst>
          </p:cNvPr>
          <p:cNvSpPr>
            <a:spLocks noChangeArrowheads="1"/>
          </p:cNvSpPr>
          <p:nvPr/>
        </p:nvSpPr>
        <p:spPr bwMode="auto">
          <a:xfrm>
            <a:off x="492125" y="3869240"/>
            <a:ext cx="1031875" cy="227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alibri" panose="020F0502020204030204" pitchFamily="34" charset="0"/>
              </a:rPr>
              <a:t>meeting room?</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34" name="Picture 133" descr="A qr code on a white background&#10;&#10;Description automatically generated">
            <a:extLst>
              <a:ext uri="{FF2B5EF4-FFF2-40B4-BE49-F238E27FC236}">
                <a16:creationId xmlns:a16="http://schemas.microsoft.com/office/drawing/2014/main" id="{9C133E39-8EB4-B001-23C1-E7B3714068EC}"/>
              </a:ext>
            </a:extLst>
          </p:cNvPr>
          <p:cNvPicPr>
            <a:picLocks noChangeAspect="1"/>
          </p:cNvPicPr>
          <p:nvPr/>
        </p:nvPicPr>
        <p:blipFill>
          <a:blip r:embed="rId2"/>
          <a:stretch>
            <a:fillRect/>
          </a:stretch>
        </p:blipFill>
        <p:spPr>
          <a:xfrm>
            <a:off x="7946967" y="3648208"/>
            <a:ext cx="1197033" cy="1488311"/>
          </a:xfrm>
          <a:prstGeom prst="rect">
            <a:avLst/>
          </a:prstGeom>
        </p:spPr>
      </p:pic>
      <p:sp>
        <p:nvSpPr>
          <p:cNvPr id="135" name="TextBox 134">
            <a:extLst>
              <a:ext uri="{FF2B5EF4-FFF2-40B4-BE49-F238E27FC236}">
                <a16:creationId xmlns:a16="http://schemas.microsoft.com/office/drawing/2014/main" id="{74E1FA5B-2FE6-2B34-6B7F-EF335FAE67BC}"/>
              </a:ext>
            </a:extLst>
          </p:cNvPr>
          <p:cNvSpPr txBox="1"/>
          <p:nvPr/>
        </p:nvSpPr>
        <p:spPr>
          <a:xfrm>
            <a:off x="8048546" y="4811480"/>
            <a:ext cx="995701" cy="307777"/>
          </a:xfrm>
          <a:prstGeom prst="rect">
            <a:avLst/>
          </a:prstGeom>
          <a:solidFill>
            <a:srgbClr val="000000"/>
          </a:solidFill>
        </p:spPr>
        <p:txBody>
          <a:bodyPr wrap="square" rtlCol="0">
            <a:spAutoFit/>
          </a:bodyPr>
          <a:lstStyle/>
          <a:p>
            <a:pPr algn="ctr"/>
            <a:r>
              <a:rPr lang="en-AU" sz="1400" b="1" dirty="0">
                <a:solidFill>
                  <a:schemeClr val="bg1"/>
                </a:solidFill>
              </a:rPr>
              <a:t>Cost-IS</a:t>
            </a:r>
          </a:p>
        </p:txBody>
      </p:sp>
      <p:graphicFrame>
        <p:nvGraphicFramePr>
          <p:cNvPr id="136" name="Diagram 135">
            <a:extLst>
              <a:ext uri="{FF2B5EF4-FFF2-40B4-BE49-F238E27FC236}">
                <a16:creationId xmlns:a16="http://schemas.microsoft.com/office/drawing/2014/main" id="{8DEE2979-0F53-1FA6-B3CB-217EB6DA5841}"/>
              </a:ext>
            </a:extLst>
          </p:cNvPr>
          <p:cNvGraphicFramePr/>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21643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8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9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0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03"/>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08"/>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0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P spid="90" grpId="0"/>
      <p:bldP spid="91" grpId="0"/>
      <p:bldP spid="92" grpId="0"/>
      <p:bldP spid="93" grpId="0"/>
      <p:bldP spid="96" grpId="0"/>
      <p:bldP spid="97" grpId="0"/>
      <p:bldP spid="98" grpId="0"/>
      <p:bldP spid="99" grpId="0"/>
      <p:bldP spid="102" grpId="0"/>
      <p:bldP spid="103" grpId="0"/>
      <p:bldP spid="104" grpId="0"/>
      <p:bldP spid="105" grpId="0"/>
      <p:bldP spid="107" grpId="0"/>
      <p:bldP spid="108" grpId="0"/>
      <p:bldP spid="109" grpId="0"/>
      <p:bldP spid="110" grpId="0"/>
      <p:bldP spid="13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9E22FC3-D319-DB73-0002-DEA9E86E6108}"/>
              </a:ext>
            </a:extLst>
          </p:cNvPr>
          <p:cNvSpPr>
            <a:spLocks noGrp="1"/>
          </p:cNvSpPr>
          <p:nvPr>
            <p:ph type="sldNum" sz="quarter" idx="12"/>
          </p:nvPr>
        </p:nvSpPr>
        <p:spPr/>
        <p:txBody>
          <a:bodyPr/>
          <a:lstStyle/>
          <a:p>
            <a:fld id="{691E3003-1814-4F1A-8CBE-59635BFC6654}" type="slidenum">
              <a:rPr lang="en-AU" smtClean="0"/>
              <a:t>26</a:t>
            </a:fld>
            <a:endParaRPr lang="en-AU"/>
          </a:p>
        </p:txBody>
      </p:sp>
      <p:sp>
        <p:nvSpPr>
          <p:cNvPr id="6" name="AutoShape 3">
            <a:extLst>
              <a:ext uri="{FF2B5EF4-FFF2-40B4-BE49-F238E27FC236}">
                <a16:creationId xmlns:a16="http://schemas.microsoft.com/office/drawing/2014/main" id="{459D1C89-33A6-7BD9-AAE3-19488C02DEFA}"/>
              </a:ext>
            </a:extLst>
          </p:cNvPr>
          <p:cNvSpPr>
            <a:spLocks noChangeAspect="1" noChangeArrowheads="1" noTextEdit="1"/>
          </p:cNvSpPr>
          <p:nvPr/>
        </p:nvSpPr>
        <p:spPr bwMode="auto">
          <a:xfrm>
            <a:off x="487363" y="600923"/>
            <a:ext cx="8191500" cy="304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9" name="Rectangle 5">
            <a:extLst>
              <a:ext uri="{FF2B5EF4-FFF2-40B4-BE49-F238E27FC236}">
                <a16:creationId xmlns:a16="http://schemas.microsoft.com/office/drawing/2014/main" id="{C7D9E89F-1AB6-E83B-D810-1EB9D2DFC0CA}"/>
              </a:ext>
            </a:extLst>
          </p:cNvPr>
          <p:cNvSpPr>
            <a:spLocks noChangeArrowheads="1"/>
          </p:cNvSpPr>
          <p:nvPr/>
        </p:nvSpPr>
        <p:spPr bwMode="auto">
          <a:xfrm>
            <a:off x="492126" y="626323"/>
            <a:ext cx="234950"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0" name="Rectangle 6">
            <a:extLst>
              <a:ext uri="{FF2B5EF4-FFF2-40B4-BE49-F238E27FC236}">
                <a16:creationId xmlns:a16="http://schemas.microsoft.com/office/drawing/2014/main" id="{497EEF64-5C28-CB57-26B6-A97496E4FD2B}"/>
              </a:ext>
            </a:extLst>
          </p:cNvPr>
          <p:cNvSpPr>
            <a:spLocks noChangeArrowheads="1"/>
          </p:cNvSpPr>
          <p:nvPr/>
        </p:nvSpPr>
        <p:spPr bwMode="auto">
          <a:xfrm>
            <a:off x="727076" y="626323"/>
            <a:ext cx="322263"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1" name="Rectangle 7">
            <a:extLst>
              <a:ext uri="{FF2B5EF4-FFF2-40B4-BE49-F238E27FC236}">
                <a16:creationId xmlns:a16="http://schemas.microsoft.com/office/drawing/2014/main" id="{893B6B7D-33EE-CFA1-BF69-197D1CEA65BA}"/>
              </a:ext>
            </a:extLst>
          </p:cNvPr>
          <p:cNvSpPr>
            <a:spLocks noChangeArrowheads="1"/>
          </p:cNvSpPr>
          <p:nvPr/>
        </p:nvSpPr>
        <p:spPr bwMode="auto">
          <a:xfrm>
            <a:off x="1049339" y="626323"/>
            <a:ext cx="274638"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2" name="Rectangle 8">
            <a:extLst>
              <a:ext uri="{FF2B5EF4-FFF2-40B4-BE49-F238E27FC236}">
                <a16:creationId xmlns:a16="http://schemas.microsoft.com/office/drawing/2014/main" id="{71064FFC-CB75-8D5D-0160-481BCD897C88}"/>
              </a:ext>
            </a:extLst>
          </p:cNvPr>
          <p:cNvSpPr>
            <a:spLocks noChangeArrowheads="1"/>
          </p:cNvSpPr>
          <p:nvPr/>
        </p:nvSpPr>
        <p:spPr bwMode="auto">
          <a:xfrm>
            <a:off x="1323976" y="626323"/>
            <a:ext cx="1322388"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3" name="Rectangle 9">
            <a:extLst>
              <a:ext uri="{FF2B5EF4-FFF2-40B4-BE49-F238E27FC236}">
                <a16:creationId xmlns:a16="http://schemas.microsoft.com/office/drawing/2014/main" id="{E7A5CB06-13EC-0EDC-1939-B7A7085D9512}"/>
              </a:ext>
            </a:extLst>
          </p:cNvPr>
          <p:cNvSpPr>
            <a:spLocks noChangeArrowheads="1"/>
          </p:cNvSpPr>
          <p:nvPr/>
        </p:nvSpPr>
        <p:spPr bwMode="auto">
          <a:xfrm>
            <a:off x="2646364" y="626323"/>
            <a:ext cx="1385888"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4" name="Rectangle 10">
            <a:extLst>
              <a:ext uri="{FF2B5EF4-FFF2-40B4-BE49-F238E27FC236}">
                <a16:creationId xmlns:a16="http://schemas.microsoft.com/office/drawing/2014/main" id="{0EBD287B-D06A-769C-EEE6-6473A357B4AD}"/>
              </a:ext>
            </a:extLst>
          </p:cNvPr>
          <p:cNvSpPr>
            <a:spLocks noChangeArrowheads="1"/>
          </p:cNvSpPr>
          <p:nvPr/>
        </p:nvSpPr>
        <p:spPr bwMode="auto">
          <a:xfrm>
            <a:off x="4032251" y="626323"/>
            <a:ext cx="581025"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5" name="Rectangle 11">
            <a:extLst>
              <a:ext uri="{FF2B5EF4-FFF2-40B4-BE49-F238E27FC236}">
                <a16:creationId xmlns:a16="http://schemas.microsoft.com/office/drawing/2014/main" id="{BEDB4217-3E44-00AD-B2C3-A25871A6D8F9}"/>
              </a:ext>
            </a:extLst>
          </p:cNvPr>
          <p:cNvSpPr>
            <a:spLocks noChangeArrowheads="1"/>
          </p:cNvSpPr>
          <p:nvPr/>
        </p:nvSpPr>
        <p:spPr bwMode="auto">
          <a:xfrm>
            <a:off x="4613276" y="626323"/>
            <a:ext cx="477838"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6" name="Rectangle 12">
            <a:extLst>
              <a:ext uri="{FF2B5EF4-FFF2-40B4-BE49-F238E27FC236}">
                <a16:creationId xmlns:a16="http://schemas.microsoft.com/office/drawing/2014/main" id="{B95D8AD5-415D-2511-7019-A5A213A6AFC5}"/>
              </a:ext>
            </a:extLst>
          </p:cNvPr>
          <p:cNvSpPr>
            <a:spLocks noChangeArrowheads="1"/>
          </p:cNvSpPr>
          <p:nvPr/>
        </p:nvSpPr>
        <p:spPr bwMode="auto">
          <a:xfrm>
            <a:off x="5091114" y="626323"/>
            <a:ext cx="615950"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7" name="Rectangle 13">
            <a:extLst>
              <a:ext uri="{FF2B5EF4-FFF2-40B4-BE49-F238E27FC236}">
                <a16:creationId xmlns:a16="http://schemas.microsoft.com/office/drawing/2014/main" id="{9620CC85-373A-37FC-5B19-2B6D751EBA9B}"/>
              </a:ext>
            </a:extLst>
          </p:cNvPr>
          <p:cNvSpPr>
            <a:spLocks noChangeArrowheads="1"/>
          </p:cNvSpPr>
          <p:nvPr/>
        </p:nvSpPr>
        <p:spPr bwMode="auto">
          <a:xfrm>
            <a:off x="5707064" y="626323"/>
            <a:ext cx="349250"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8" name="Rectangle 14">
            <a:extLst>
              <a:ext uri="{FF2B5EF4-FFF2-40B4-BE49-F238E27FC236}">
                <a16:creationId xmlns:a16="http://schemas.microsoft.com/office/drawing/2014/main" id="{07920BCB-973D-8B03-4624-772C632B81E8}"/>
              </a:ext>
            </a:extLst>
          </p:cNvPr>
          <p:cNvSpPr>
            <a:spLocks noChangeArrowheads="1"/>
          </p:cNvSpPr>
          <p:nvPr/>
        </p:nvSpPr>
        <p:spPr bwMode="auto">
          <a:xfrm>
            <a:off x="6056314" y="626323"/>
            <a:ext cx="514350"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9" name="Rectangle 15">
            <a:extLst>
              <a:ext uri="{FF2B5EF4-FFF2-40B4-BE49-F238E27FC236}">
                <a16:creationId xmlns:a16="http://schemas.microsoft.com/office/drawing/2014/main" id="{4648A5E3-FD16-4D6A-98B0-C8028E31C4AF}"/>
              </a:ext>
            </a:extLst>
          </p:cNvPr>
          <p:cNvSpPr>
            <a:spLocks noChangeArrowheads="1"/>
          </p:cNvSpPr>
          <p:nvPr/>
        </p:nvSpPr>
        <p:spPr bwMode="auto">
          <a:xfrm>
            <a:off x="6570664" y="626323"/>
            <a:ext cx="461963"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0" name="Rectangle 16">
            <a:extLst>
              <a:ext uri="{FF2B5EF4-FFF2-40B4-BE49-F238E27FC236}">
                <a16:creationId xmlns:a16="http://schemas.microsoft.com/office/drawing/2014/main" id="{75537235-A324-4FAE-EAD1-634921EF7616}"/>
              </a:ext>
            </a:extLst>
          </p:cNvPr>
          <p:cNvSpPr>
            <a:spLocks noChangeArrowheads="1"/>
          </p:cNvSpPr>
          <p:nvPr/>
        </p:nvSpPr>
        <p:spPr bwMode="auto">
          <a:xfrm>
            <a:off x="7032626" y="626323"/>
            <a:ext cx="376238"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1" name="Rectangle 17">
            <a:extLst>
              <a:ext uri="{FF2B5EF4-FFF2-40B4-BE49-F238E27FC236}">
                <a16:creationId xmlns:a16="http://schemas.microsoft.com/office/drawing/2014/main" id="{96C949C3-97AE-DAEA-D7C6-4D70C91E7757}"/>
              </a:ext>
            </a:extLst>
          </p:cNvPr>
          <p:cNvSpPr>
            <a:spLocks noChangeArrowheads="1"/>
          </p:cNvSpPr>
          <p:nvPr/>
        </p:nvSpPr>
        <p:spPr bwMode="auto">
          <a:xfrm>
            <a:off x="7408864" y="626323"/>
            <a:ext cx="376238"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2" name="Rectangle 18">
            <a:extLst>
              <a:ext uri="{FF2B5EF4-FFF2-40B4-BE49-F238E27FC236}">
                <a16:creationId xmlns:a16="http://schemas.microsoft.com/office/drawing/2014/main" id="{CF5528DB-82CE-3BB0-0BF2-F73720CC9FDB}"/>
              </a:ext>
            </a:extLst>
          </p:cNvPr>
          <p:cNvSpPr>
            <a:spLocks noChangeArrowheads="1"/>
          </p:cNvSpPr>
          <p:nvPr/>
        </p:nvSpPr>
        <p:spPr bwMode="auto">
          <a:xfrm>
            <a:off x="7785101" y="626323"/>
            <a:ext cx="423863"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3" name="Rectangle 19">
            <a:extLst>
              <a:ext uri="{FF2B5EF4-FFF2-40B4-BE49-F238E27FC236}">
                <a16:creationId xmlns:a16="http://schemas.microsoft.com/office/drawing/2014/main" id="{61BFFF83-725F-289E-0E98-0DB1F5F74B39}"/>
              </a:ext>
            </a:extLst>
          </p:cNvPr>
          <p:cNvSpPr>
            <a:spLocks noChangeArrowheads="1"/>
          </p:cNvSpPr>
          <p:nvPr/>
        </p:nvSpPr>
        <p:spPr bwMode="auto">
          <a:xfrm>
            <a:off x="8208964" y="626323"/>
            <a:ext cx="463550" cy="493713"/>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4" name="Rectangle 20">
            <a:extLst>
              <a:ext uri="{FF2B5EF4-FFF2-40B4-BE49-F238E27FC236}">
                <a16:creationId xmlns:a16="http://schemas.microsoft.com/office/drawing/2014/main" id="{AEE2C655-83C8-5878-560F-F36A32C46BEF}"/>
              </a:ext>
            </a:extLst>
          </p:cNvPr>
          <p:cNvSpPr>
            <a:spLocks noChangeArrowheads="1"/>
          </p:cNvSpPr>
          <p:nvPr/>
        </p:nvSpPr>
        <p:spPr bwMode="auto">
          <a:xfrm>
            <a:off x="492126" y="1120036"/>
            <a:ext cx="2349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5" name="Rectangle 21">
            <a:extLst>
              <a:ext uri="{FF2B5EF4-FFF2-40B4-BE49-F238E27FC236}">
                <a16:creationId xmlns:a16="http://schemas.microsoft.com/office/drawing/2014/main" id="{605060AA-CE7C-9E4B-2FAB-B36A4195E0D2}"/>
              </a:ext>
            </a:extLst>
          </p:cNvPr>
          <p:cNvSpPr>
            <a:spLocks noChangeArrowheads="1"/>
          </p:cNvSpPr>
          <p:nvPr/>
        </p:nvSpPr>
        <p:spPr bwMode="auto">
          <a:xfrm>
            <a:off x="727076" y="1120036"/>
            <a:ext cx="322263"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6" name="Rectangle 22">
            <a:extLst>
              <a:ext uri="{FF2B5EF4-FFF2-40B4-BE49-F238E27FC236}">
                <a16:creationId xmlns:a16="http://schemas.microsoft.com/office/drawing/2014/main" id="{E6F3BB1A-1268-D586-54F9-3DEEF962052A}"/>
              </a:ext>
            </a:extLst>
          </p:cNvPr>
          <p:cNvSpPr>
            <a:spLocks noChangeArrowheads="1"/>
          </p:cNvSpPr>
          <p:nvPr/>
        </p:nvSpPr>
        <p:spPr bwMode="auto">
          <a:xfrm>
            <a:off x="1049339" y="1120036"/>
            <a:ext cx="27463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7" name="Rectangle 23">
            <a:extLst>
              <a:ext uri="{FF2B5EF4-FFF2-40B4-BE49-F238E27FC236}">
                <a16:creationId xmlns:a16="http://schemas.microsoft.com/office/drawing/2014/main" id="{E80BAE54-86D3-32A4-DE59-10823662CA31}"/>
              </a:ext>
            </a:extLst>
          </p:cNvPr>
          <p:cNvSpPr>
            <a:spLocks noChangeArrowheads="1"/>
          </p:cNvSpPr>
          <p:nvPr/>
        </p:nvSpPr>
        <p:spPr bwMode="auto">
          <a:xfrm>
            <a:off x="1323976" y="1120036"/>
            <a:ext cx="132238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8" name="Rectangle 24">
            <a:extLst>
              <a:ext uri="{FF2B5EF4-FFF2-40B4-BE49-F238E27FC236}">
                <a16:creationId xmlns:a16="http://schemas.microsoft.com/office/drawing/2014/main" id="{3EC901D1-F5F0-A98F-5C0A-5A75F5DC6239}"/>
              </a:ext>
            </a:extLst>
          </p:cNvPr>
          <p:cNvSpPr>
            <a:spLocks noChangeArrowheads="1"/>
          </p:cNvSpPr>
          <p:nvPr/>
        </p:nvSpPr>
        <p:spPr bwMode="auto">
          <a:xfrm>
            <a:off x="2646364" y="1120036"/>
            <a:ext cx="138588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9" name="Rectangle 25">
            <a:extLst>
              <a:ext uri="{FF2B5EF4-FFF2-40B4-BE49-F238E27FC236}">
                <a16:creationId xmlns:a16="http://schemas.microsoft.com/office/drawing/2014/main" id="{40E66565-DB30-1416-C85C-49CB032552CF}"/>
              </a:ext>
            </a:extLst>
          </p:cNvPr>
          <p:cNvSpPr>
            <a:spLocks noChangeArrowheads="1"/>
          </p:cNvSpPr>
          <p:nvPr/>
        </p:nvSpPr>
        <p:spPr bwMode="auto">
          <a:xfrm>
            <a:off x="4032251" y="1120036"/>
            <a:ext cx="581025"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0" name="Rectangle 26">
            <a:extLst>
              <a:ext uri="{FF2B5EF4-FFF2-40B4-BE49-F238E27FC236}">
                <a16:creationId xmlns:a16="http://schemas.microsoft.com/office/drawing/2014/main" id="{7BFD21EE-A204-FCA9-E5DF-0E49E6B2541E}"/>
              </a:ext>
            </a:extLst>
          </p:cNvPr>
          <p:cNvSpPr>
            <a:spLocks noChangeArrowheads="1"/>
          </p:cNvSpPr>
          <p:nvPr/>
        </p:nvSpPr>
        <p:spPr bwMode="auto">
          <a:xfrm>
            <a:off x="4613276" y="1120036"/>
            <a:ext cx="47783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1" name="Rectangle 27">
            <a:extLst>
              <a:ext uri="{FF2B5EF4-FFF2-40B4-BE49-F238E27FC236}">
                <a16:creationId xmlns:a16="http://schemas.microsoft.com/office/drawing/2014/main" id="{3C107733-19A3-835A-CE17-0D0263B3DE0F}"/>
              </a:ext>
            </a:extLst>
          </p:cNvPr>
          <p:cNvSpPr>
            <a:spLocks noChangeArrowheads="1"/>
          </p:cNvSpPr>
          <p:nvPr/>
        </p:nvSpPr>
        <p:spPr bwMode="auto">
          <a:xfrm>
            <a:off x="5091114" y="1120036"/>
            <a:ext cx="6159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2" name="Rectangle 28">
            <a:extLst>
              <a:ext uri="{FF2B5EF4-FFF2-40B4-BE49-F238E27FC236}">
                <a16:creationId xmlns:a16="http://schemas.microsoft.com/office/drawing/2014/main" id="{A3C46425-78DD-9B18-5E10-FB9103E67195}"/>
              </a:ext>
            </a:extLst>
          </p:cNvPr>
          <p:cNvSpPr>
            <a:spLocks noChangeArrowheads="1"/>
          </p:cNvSpPr>
          <p:nvPr/>
        </p:nvSpPr>
        <p:spPr bwMode="auto">
          <a:xfrm>
            <a:off x="5707064" y="1120036"/>
            <a:ext cx="3492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3" name="Rectangle 29">
            <a:extLst>
              <a:ext uri="{FF2B5EF4-FFF2-40B4-BE49-F238E27FC236}">
                <a16:creationId xmlns:a16="http://schemas.microsoft.com/office/drawing/2014/main" id="{0FBC4EE4-3BF9-07F0-6C01-DDD0BD10A9F1}"/>
              </a:ext>
            </a:extLst>
          </p:cNvPr>
          <p:cNvSpPr>
            <a:spLocks noChangeArrowheads="1"/>
          </p:cNvSpPr>
          <p:nvPr/>
        </p:nvSpPr>
        <p:spPr bwMode="auto">
          <a:xfrm>
            <a:off x="6056314" y="1120036"/>
            <a:ext cx="5143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4" name="Rectangle 30">
            <a:extLst>
              <a:ext uri="{FF2B5EF4-FFF2-40B4-BE49-F238E27FC236}">
                <a16:creationId xmlns:a16="http://schemas.microsoft.com/office/drawing/2014/main" id="{7667BBF7-27FD-A45D-D64F-8CD725877881}"/>
              </a:ext>
            </a:extLst>
          </p:cNvPr>
          <p:cNvSpPr>
            <a:spLocks noChangeArrowheads="1"/>
          </p:cNvSpPr>
          <p:nvPr/>
        </p:nvSpPr>
        <p:spPr bwMode="auto">
          <a:xfrm>
            <a:off x="6570664" y="1120036"/>
            <a:ext cx="461963"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5" name="Rectangle 31">
            <a:extLst>
              <a:ext uri="{FF2B5EF4-FFF2-40B4-BE49-F238E27FC236}">
                <a16:creationId xmlns:a16="http://schemas.microsoft.com/office/drawing/2014/main" id="{27A62F2C-FFDF-FA4A-A533-A15E80709E05}"/>
              </a:ext>
            </a:extLst>
          </p:cNvPr>
          <p:cNvSpPr>
            <a:spLocks noChangeArrowheads="1"/>
          </p:cNvSpPr>
          <p:nvPr/>
        </p:nvSpPr>
        <p:spPr bwMode="auto">
          <a:xfrm>
            <a:off x="7032626" y="1120036"/>
            <a:ext cx="37623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6" name="Rectangle 32">
            <a:extLst>
              <a:ext uri="{FF2B5EF4-FFF2-40B4-BE49-F238E27FC236}">
                <a16:creationId xmlns:a16="http://schemas.microsoft.com/office/drawing/2014/main" id="{8DBA017E-DC1D-89F0-766D-F4DCF99BD3D9}"/>
              </a:ext>
            </a:extLst>
          </p:cNvPr>
          <p:cNvSpPr>
            <a:spLocks noChangeArrowheads="1"/>
          </p:cNvSpPr>
          <p:nvPr/>
        </p:nvSpPr>
        <p:spPr bwMode="auto">
          <a:xfrm>
            <a:off x="7408864" y="1120036"/>
            <a:ext cx="37623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7" name="Rectangle 33">
            <a:extLst>
              <a:ext uri="{FF2B5EF4-FFF2-40B4-BE49-F238E27FC236}">
                <a16:creationId xmlns:a16="http://schemas.microsoft.com/office/drawing/2014/main" id="{5EE4362C-193A-0C34-E494-EA2F41D378F2}"/>
              </a:ext>
            </a:extLst>
          </p:cNvPr>
          <p:cNvSpPr>
            <a:spLocks noChangeArrowheads="1"/>
          </p:cNvSpPr>
          <p:nvPr/>
        </p:nvSpPr>
        <p:spPr bwMode="auto">
          <a:xfrm>
            <a:off x="7785101" y="1120036"/>
            <a:ext cx="423863"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8" name="Rectangle 34">
            <a:extLst>
              <a:ext uri="{FF2B5EF4-FFF2-40B4-BE49-F238E27FC236}">
                <a16:creationId xmlns:a16="http://schemas.microsoft.com/office/drawing/2014/main" id="{ECC99846-B9EA-6171-D731-777F3FCCC410}"/>
              </a:ext>
            </a:extLst>
          </p:cNvPr>
          <p:cNvSpPr>
            <a:spLocks noChangeArrowheads="1"/>
          </p:cNvSpPr>
          <p:nvPr/>
        </p:nvSpPr>
        <p:spPr bwMode="auto">
          <a:xfrm>
            <a:off x="8208964" y="1120036"/>
            <a:ext cx="4635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49" name="Rectangle 35">
            <a:extLst>
              <a:ext uri="{FF2B5EF4-FFF2-40B4-BE49-F238E27FC236}">
                <a16:creationId xmlns:a16="http://schemas.microsoft.com/office/drawing/2014/main" id="{0D464302-9928-63D4-723C-AD39609FDFB2}"/>
              </a:ext>
            </a:extLst>
          </p:cNvPr>
          <p:cNvSpPr>
            <a:spLocks noChangeArrowheads="1"/>
          </p:cNvSpPr>
          <p:nvPr/>
        </p:nvSpPr>
        <p:spPr bwMode="auto">
          <a:xfrm>
            <a:off x="492126" y="2351936"/>
            <a:ext cx="2349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0" name="Rectangle 36">
            <a:extLst>
              <a:ext uri="{FF2B5EF4-FFF2-40B4-BE49-F238E27FC236}">
                <a16:creationId xmlns:a16="http://schemas.microsoft.com/office/drawing/2014/main" id="{9FF67C5B-CAF1-4116-751A-15CE3AFDD8C8}"/>
              </a:ext>
            </a:extLst>
          </p:cNvPr>
          <p:cNvSpPr>
            <a:spLocks noChangeArrowheads="1"/>
          </p:cNvSpPr>
          <p:nvPr/>
        </p:nvSpPr>
        <p:spPr bwMode="auto">
          <a:xfrm>
            <a:off x="727076" y="2351936"/>
            <a:ext cx="322263"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1" name="Rectangle 37">
            <a:extLst>
              <a:ext uri="{FF2B5EF4-FFF2-40B4-BE49-F238E27FC236}">
                <a16:creationId xmlns:a16="http://schemas.microsoft.com/office/drawing/2014/main" id="{9A0E1541-5693-B2A7-D30E-E44C3406B4CC}"/>
              </a:ext>
            </a:extLst>
          </p:cNvPr>
          <p:cNvSpPr>
            <a:spLocks noChangeArrowheads="1"/>
          </p:cNvSpPr>
          <p:nvPr/>
        </p:nvSpPr>
        <p:spPr bwMode="auto">
          <a:xfrm>
            <a:off x="1049339" y="2351936"/>
            <a:ext cx="27463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2" name="Rectangle 38">
            <a:extLst>
              <a:ext uri="{FF2B5EF4-FFF2-40B4-BE49-F238E27FC236}">
                <a16:creationId xmlns:a16="http://schemas.microsoft.com/office/drawing/2014/main" id="{79E7590A-3751-F9FD-E8DE-D8BB6BD3AB12}"/>
              </a:ext>
            </a:extLst>
          </p:cNvPr>
          <p:cNvSpPr>
            <a:spLocks noChangeArrowheads="1"/>
          </p:cNvSpPr>
          <p:nvPr/>
        </p:nvSpPr>
        <p:spPr bwMode="auto">
          <a:xfrm>
            <a:off x="1323976" y="2351936"/>
            <a:ext cx="132238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3" name="Rectangle 39">
            <a:extLst>
              <a:ext uri="{FF2B5EF4-FFF2-40B4-BE49-F238E27FC236}">
                <a16:creationId xmlns:a16="http://schemas.microsoft.com/office/drawing/2014/main" id="{A93A8238-6F54-6852-A0B5-4597901F68AD}"/>
              </a:ext>
            </a:extLst>
          </p:cNvPr>
          <p:cNvSpPr>
            <a:spLocks noChangeArrowheads="1"/>
          </p:cNvSpPr>
          <p:nvPr/>
        </p:nvSpPr>
        <p:spPr bwMode="auto">
          <a:xfrm>
            <a:off x="2646364" y="2351936"/>
            <a:ext cx="138588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4" name="Rectangle 40">
            <a:extLst>
              <a:ext uri="{FF2B5EF4-FFF2-40B4-BE49-F238E27FC236}">
                <a16:creationId xmlns:a16="http://schemas.microsoft.com/office/drawing/2014/main" id="{BFE11818-0FD5-4149-CB16-B78F254688F6}"/>
              </a:ext>
            </a:extLst>
          </p:cNvPr>
          <p:cNvSpPr>
            <a:spLocks noChangeArrowheads="1"/>
          </p:cNvSpPr>
          <p:nvPr/>
        </p:nvSpPr>
        <p:spPr bwMode="auto">
          <a:xfrm>
            <a:off x="4032251" y="2351936"/>
            <a:ext cx="581025"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5" name="Rectangle 41">
            <a:extLst>
              <a:ext uri="{FF2B5EF4-FFF2-40B4-BE49-F238E27FC236}">
                <a16:creationId xmlns:a16="http://schemas.microsoft.com/office/drawing/2014/main" id="{985922AE-E27E-8C3F-A174-A97780312F02}"/>
              </a:ext>
            </a:extLst>
          </p:cNvPr>
          <p:cNvSpPr>
            <a:spLocks noChangeArrowheads="1"/>
          </p:cNvSpPr>
          <p:nvPr/>
        </p:nvSpPr>
        <p:spPr bwMode="auto">
          <a:xfrm>
            <a:off x="4613276" y="2351936"/>
            <a:ext cx="47783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6" name="Rectangle 42">
            <a:extLst>
              <a:ext uri="{FF2B5EF4-FFF2-40B4-BE49-F238E27FC236}">
                <a16:creationId xmlns:a16="http://schemas.microsoft.com/office/drawing/2014/main" id="{B4161D31-AB4A-23FB-2C2C-59FB6214C5A3}"/>
              </a:ext>
            </a:extLst>
          </p:cNvPr>
          <p:cNvSpPr>
            <a:spLocks noChangeArrowheads="1"/>
          </p:cNvSpPr>
          <p:nvPr/>
        </p:nvSpPr>
        <p:spPr bwMode="auto">
          <a:xfrm>
            <a:off x="5091114" y="2351936"/>
            <a:ext cx="6159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7" name="Rectangle 43">
            <a:extLst>
              <a:ext uri="{FF2B5EF4-FFF2-40B4-BE49-F238E27FC236}">
                <a16:creationId xmlns:a16="http://schemas.microsoft.com/office/drawing/2014/main" id="{D5A3A424-DD12-10F4-0F0A-5A7DB5F987AF}"/>
              </a:ext>
            </a:extLst>
          </p:cNvPr>
          <p:cNvSpPr>
            <a:spLocks noChangeArrowheads="1"/>
          </p:cNvSpPr>
          <p:nvPr/>
        </p:nvSpPr>
        <p:spPr bwMode="auto">
          <a:xfrm>
            <a:off x="5707064" y="2351936"/>
            <a:ext cx="3492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8" name="Rectangle 44">
            <a:extLst>
              <a:ext uri="{FF2B5EF4-FFF2-40B4-BE49-F238E27FC236}">
                <a16:creationId xmlns:a16="http://schemas.microsoft.com/office/drawing/2014/main" id="{46845BD0-1A06-F1F6-9781-10CB0DD2D15E}"/>
              </a:ext>
            </a:extLst>
          </p:cNvPr>
          <p:cNvSpPr>
            <a:spLocks noChangeArrowheads="1"/>
          </p:cNvSpPr>
          <p:nvPr/>
        </p:nvSpPr>
        <p:spPr bwMode="auto">
          <a:xfrm>
            <a:off x="6056314" y="2351936"/>
            <a:ext cx="5143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59" name="Rectangle 45">
            <a:extLst>
              <a:ext uri="{FF2B5EF4-FFF2-40B4-BE49-F238E27FC236}">
                <a16:creationId xmlns:a16="http://schemas.microsoft.com/office/drawing/2014/main" id="{584CAC53-DA4F-EC26-EAD0-ED8709F2C57A}"/>
              </a:ext>
            </a:extLst>
          </p:cNvPr>
          <p:cNvSpPr>
            <a:spLocks noChangeArrowheads="1"/>
          </p:cNvSpPr>
          <p:nvPr/>
        </p:nvSpPr>
        <p:spPr bwMode="auto">
          <a:xfrm>
            <a:off x="6570664" y="2351936"/>
            <a:ext cx="461963"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60" name="Rectangle 46">
            <a:extLst>
              <a:ext uri="{FF2B5EF4-FFF2-40B4-BE49-F238E27FC236}">
                <a16:creationId xmlns:a16="http://schemas.microsoft.com/office/drawing/2014/main" id="{75213D65-0E8A-6C1D-6252-C8BED1D15F35}"/>
              </a:ext>
            </a:extLst>
          </p:cNvPr>
          <p:cNvSpPr>
            <a:spLocks noChangeArrowheads="1"/>
          </p:cNvSpPr>
          <p:nvPr/>
        </p:nvSpPr>
        <p:spPr bwMode="auto">
          <a:xfrm>
            <a:off x="7032626" y="2351936"/>
            <a:ext cx="37623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61" name="Rectangle 47">
            <a:extLst>
              <a:ext uri="{FF2B5EF4-FFF2-40B4-BE49-F238E27FC236}">
                <a16:creationId xmlns:a16="http://schemas.microsoft.com/office/drawing/2014/main" id="{32DC37DF-87A4-9DF0-B35E-8F8433FB5A87}"/>
              </a:ext>
            </a:extLst>
          </p:cNvPr>
          <p:cNvSpPr>
            <a:spLocks noChangeArrowheads="1"/>
          </p:cNvSpPr>
          <p:nvPr/>
        </p:nvSpPr>
        <p:spPr bwMode="auto">
          <a:xfrm>
            <a:off x="7408864" y="2351936"/>
            <a:ext cx="376238"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62" name="Rectangle 48">
            <a:extLst>
              <a:ext uri="{FF2B5EF4-FFF2-40B4-BE49-F238E27FC236}">
                <a16:creationId xmlns:a16="http://schemas.microsoft.com/office/drawing/2014/main" id="{339A7F43-1295-6176-28B7-6EA17B76D246}"/>
              </a:ext>
            </a:extLst>
          </p:cNvPr>
          <p:cNvSpPr>
            <a:spLocks noChangeArrowheads="1"/>
          </p:cNvSpPr>
          <p:nvPr/>
        </p:nvSpPr>
        <p:spPr bwMode="auto">
          <a:xfrm>
            <a:off x="7785101" y="2351936"/>
            <a:ext cx="423863"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63" name="Rectangle 49">
            <a:extLst>
              <a:ext uri="{FF2B5EF4-FFF2-40B4-BE49-F238E27FC236}">
                <a16:creationId xmlns:a16="http://schemas.microsoft.com/office/drawing/2014/main" id="{7A9F9461-2E1F-C5DE-743B-9B3581B08A59}"/>
              </a:ext>
            </a:extLst>
          </p:cNvPr>
          <p:cNvSpPr>
            <a:spLocks noChangeArrowheads="1"/>
          </p:cNvSpPr>
          <p:nvPr/>
        </p:nvSpPr>
        <p:spPr bwMode="auto">
          <a:xfrm>
            <a:off x="8208964" y="2351936"/>
            <a:ext cx="463550" cy="615950"/>
          </a:xfrm>
          <a:prstGeom prst="rect">
            <a:avLst/>
          </a:prstGeom>
          <a:solidFill>
            <a:srgbClr val="D9E1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64" name="Line 50">
            <a:extLst>
              <a:ext uri="{FF2B5EF4-FFF2-40B4-BE49-F238E27FC236}">
                <a16:creationId xmlns:a16="http://schemas.microsoft.com/office/drawing/2014/main" id="{2372CB6E-1D95-6F7A-BF53-F6073AE0E9B5}"/>
              </a:ext>
            </a:extLst>
          </p:cNvPr>
          <p:cNvSpPr>
            <a:spLocks noChangeShapeType="1"/>
          </p:cNvSpPr>
          <p:nvPr/>
        </p:nvSpPr>
        <p:spPr bwMode="auto">
          <a:xfrm>
            <a:off x="488951" y="1120036"/>
            <a:ext cx="8186738" cy="0"/>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5" name="Line 51">
            <a:extLst>
              <a:ext uri="{FF2B5EF4-FFF2-40B4-BE49-F238E27FC236}">
                <a16:creationId xmlns:a16="http://schemas.microsoft.com/office/drawing/2014/main" id="{B0C36525-D3C9-A9A9-634F-CE55D98E56BA}"/>
              </a:ext>
            </a:extLst>
          </p:cNvPr>
          <p:cNvSpPr>
            <a:spLocks noChangeShapeType="1"/>
          </p:cNvSpPr>
          <p:nvPr/>
        </p:nvSpPr>
        <p:spPr bwMode="auto">
          <a:xfrm>
            <a:off x="488951" y="1735986"/>
            <a:ext cx="8186738" cy="0"/>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6" name="Line 52">
            <a:extLst>
              <a:ext uri="{FF2B5EF4-FFF2-40B4-BE49-F238E27FC236}">
                <a16:creationId xmlns:a16="http://schemas.microsoft.com/office/drawing/2014/main" id="{4E553200-19D2-7924-AE30-5A40E3E16632}"/>
              </a:ext>
            </a:extLst>
          </p:cNvPr>
          <p:cNvSpPr>
            <a:spLocks noChangeShapeType="1"/>
          </p:cNvSpPr>
          <p:nvPr/>
        </p:nvSpPr>
        <p:spPr bwMode="auto">
          <a:xfrm>
            <a:off x="488951" y="2351936"/>
            <a:ext cx="8186738" cy="0"/>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7" name="Line 53">
            <a:extLst>
              <a:ext uri="{FF2B5EF4-FFF2-40B4-BE49-F238E27FC236}">
                <a16:creationId xmlns:a16="http://schemas.microsoft.com/office/drawing/2014/main" id="{A29CADD8-E0AB-1064-625D-898A411605E0}"/>
              </a:ext>
            </a:extLst>
          </p:cNvPr>
          <p:cNvSpPr>
            <a:spLocks noChangeShapeType="1"/>
          </p:cNvSpPr>
          <p:nvPr/>
        </p:nvSpPr>
        <p:spPr bwMode="auto">
          <a:xfrm>
            <a:off x="488951" y="2967886"/>
            <a:ext cx="8186738" cy="0"/>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8" name="Line 54">
            <a:extLst>
              <a:ext uri="{FF2B5EF4-FFF2-40B4-BE49-F238E27FC236}">
                <a16:creationId xmlns:a16="http://schemas.microsoft.com/office/drawing/2014/main" id="{8CF2C577-8FE2-756D-406E-FD83A8C64910}"/>
              </a:ext>
            </a:extLst>
          </p:cNvPr>
          <p:cNvSpPr>
            <a:spLocks noChangeShapeType="1"/>
          </p:cNvSpPr>
          <p:nvPr/>
        </p:nvSpPr>
        <p:spPr bwMode="auto">
          <a:xfrm>
            <a:off x="492126" y="623148"/>
            <a:ext cx="0" cy="2963863"/>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9" name="Line 55">
            <a:extLst>
              <a:ext uri="{FF2B5EF4-FFF2-40B4-BE49-F238E27FC236}">
                <a16:creationId xmlns:a16="http://schemas.microsoft.com/office/drawing/2014/main" id="{859C32EF-C77A-185A-0EFA-AE2A16F93342}"/>
              </a:ext>
            </a:extLst>
          </p:cNvPr>
          <p:cNvSpPr>
            <a:spLocks noChangeShapeType="1"/>
          </p:cNvSpPr>
          <p:nvPr/>
        </p:nvSpPr>
        <p:spPr bwMode="auto">
          <a:xfrm>
            <a:off x="8672514" y="623148"/>
            <a:ext cx="0" cy="2963863"/>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70" name="Line 56">
            <a:extLst>
              <a:ext uri="{FF2B5EF4-FFF2-40B4-BE49-F238E27FC236}">
                <a16:creationId xmlns:a16="http://schemas.microsoft.com/office/drawing/2014/main" id="{24E5C295-3F16-5E1B-0910-4AFF23D55F19}"/>
              </a:ext>
            </a:extLst>
          </p:cNvPr>
          <p:cNvSpPr>
            <a:spLocks noChangeShapeType="1"/>
          </p:cNvSpPr>
          <p:nvPr/>
        </p:nvSpPr>
        <p:spPr bwMode="auto">
          <a:xfrm>
            <a:off x="488951" y="626323"/>
            <a:ext cx="8186738" cy="0"/>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71" name="Line 57">
            <a:extLst>
              <a:ext uri="{FF2B5EF4-FFF2-40B4-BE49-F238E27FC236}">
                <a16:creationId xmlns:a16="http://schemas.microsoft.com/office/drawing/2014/main" id="{41E467D7-6E1F-F788-3C02-30A32B7964B8}"/>
              </a:ext>
            </a:extLst>
          </p:cNvPr>
          <p:cNvSpPr>
            <a:spLocks noChangeShapeType="1"/>
          </p:cNvSpPr>
          <p:nvPr/>
        </p:nvSpPr>
        <p:spPr bwMode="auto">
          <a:xfrm>
            <a:off x="488951" y="3583836"/>
            <a:ext cx="8186738" cy="0"/>
          </a:xfrm>
          <a:prstGeom prst="line">
            <a:avLst/>
          </a:prstGeom>
          <a:noFill/>
          <a:ln w="6350" cap="flat">
            <a:solidFill>
              <a:srgbClr val="8EA9DB"/>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72" name="Rectangle 58">
            <a:extLst>
              <a:ext uri="{FF2B5EF4-FFF2-40B4-BE49-F238E27FC236}">
                <a16:creationId xmlns:a16="http://schemas.microsoft.com/office/drawing/2014/main" id="{8551E677-44AB-E2CF-1EA1-A394BFD72646}"/>
              </a:ext>
            </a:extLst>
          </p:cNvPr>
          <p:cNvSpPr>
            <a:spLocks noChangeArrowheads="1"/>
          </p:cNvSpPr>
          <p:nvPr/>
        </p:nvSpPr>
        <p:spPr bwMode="auto">
          <a:xfrm>
            <a:off x="8215314" y="754911"/>
            <a:ext cx="2778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Data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3" name="Rectangle 59">
            <a:extLst>
              <a:ext uri="{FF2B5EF4-FFF2-40B4-BE49-F238E27FC236}">
                <a16:creationId xmlns:a16="http://schemas.microsoft.com/office/drawing/2014/main" id="{2C1EEC20-24F6-AFE2-85BD-50EB8FD76BDE}"/>
              </a:ext>
            </a:extLst>
          </p:cNvPr>
          <p:cNvSpPr>
            <a:spLocks noChangeArrowheads="1"/>
          </p:cNvSpPr>
          <p:nvPr/>
        </p:nvSpPr>
        <p:spPr bwMode="auto">
          <a:xfrm>
            <a:off x="8215314" y="873973"/>
            <a:ext cx="376238"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source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4" name="Rectangle 60">
            <a:extLst>
              <a:ext uri="{FF2B5EF4-FFF2-40B4-BE49-F238E27FC236}">
                <a16:creationId xmlns:a16="http://schemas.microsoft.com/office/drawing/2014/main" id="{2104473F-88F8-714B-2D54-EE98ABEE59E0}"/>
              </a:ext>
            </a:extLst>
          </p:cNvPr>
          <p:cNvSpPr>
            <a:spLocks noChangeArrowheads="1"/>
          </p:cNvSpPr>
          <p:nvPr/>
        </p:nvSpPr>
        <p:spPr bwMode="auto">
          <a:xfrm>
            <a:off x="7839076" y="691411"/>
            <a:ext cx="468313"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Labour/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5" name="Rectangle 61">
            <a:extLst>
              <a:ext uri="{FF2B5EF4-FFF2-40B4-BE49-F238E27FC236}">
                <a16:creationId xmlns:a16="http://schemas.microsoft.com/office/drawing/2014/main" id="{DC812FB9-CD30-CD98-9361-588F62239585}"/>
              </a:ext>
            </a:extLst>
          </p:cNvPr>
          <p:cNvSpPr>
            <a:spLocks noChangeArrowheads="1"/>
          </p:cNvSpPr>
          <p:nvPr/>
        </p:nvSpPr>
        <p:spPr bwMode="auto">
          <a:xfrm>
            <a:off x="7893051" y="815236"/>
            <a:ext cx="2301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Non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6" name="Rectangle 62">
            <a:extLst>
              <a:ext uri="{FF2B5EF4-FFF2-40B4-BE49-F238E27FC236}">
                <a16:creationId xmlns:a16="http://schemas.microsoft.com/office/drawing/2014/main" id="{BE8AE6EF-5D39-086F-6B4F-91566EC83015}"/>
              </a:ext>
            </a:extLst>
          </p:cNvPr>
          <p:cNvSpPr>
            <a:spLocks noChangeArrowheads="1"/>
          </p:cNvSpPr>
          <p:nvPr/>
        </p:nvSpPr>
        <p:spPr bwMode="auto">
          <a:xfrm>
            <a:off x="8069264" y="815236"/>
            <a:ext cx="873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7" name="Rectangle 63">
            <a:extLst>
              <a:ext uri="{FF2B5EF4-FFF2-40B4-BE49-F238E27FC236}">
                <a16:creationId xmlns:a16="http://schemas.microsoft.com/office/drawing/2014/main" id="{74842500-ACE2-2ED0-E094-2ADDEBE38F33}"/>
              </a:ext>
            </a:extLst>
          </p:cNvPr>
          <p:cNvSpPr>
            <a:spLocks noChangeArrowheads="1"/>
          </p:cNvSpPr>
          <p:nvPr/>
        </p:nvSpPr>
        <p:spPr bwMode="auto">
          <a:xfrm>
            <a:off x="7850189" y="937473"/>
            <a:ext cx="3698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Labour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8" name="Rectangle 64">
            <a:extLst>
              <a:ext uri="{FF2B5EF4-FFF2-40B4-BE49-F238E27FC236}">
                <a16:creationId xmlns:a16="http://schemas.microsoft.com/office/drawing/2014/main" id="{2EF35CE9-9593-CE7E-970A-BD2C562788A7}"/>
              </a:ext>
            </a:extLst>
          </p:cNvPr>
          <p:cNvSpPr>
            <a:spLocks noChangeArrowheads="1"/>
          </p:cNvSpPr>
          <p:nvPr/>
        </p:nvSpPr>
        <p:spPr bwMode="auto">
          <a:xfrm>
            <a:off x="7448551" y="815236"/>
            <a:ext cx="3984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Cost ($)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9" name="Rectangle 65">
            <a:extLst>
              <a:ext uri="{FF2B5EF4-FFF2-40B4-BE49-F238E27FC236}">
                <a16:creationId xmlns:a16="http://schemas.microsoft.com/office/drawing/2014/main" id="{7D7E3123-EDF9-8B3E-79EE-D749CE5103A9}"/>
              </a:ext>
            </a:extLst>
          </p:cNvPr>
          <p:cNvSpPr>
            <a:spLocks noChangeArrowheads="1"/>
          </p:cNvSpPr>
          <p:nvPr/>
        </p:nvSpPr>
        <p:spPr bwMode="auto">
          <a:xfrm>
            <a:off x="7113589" y="691411"/>
            <a:ext cx="3302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Total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0" name="Rectangle 66">
            <a:extLst>
              <a:ext uri="{FF2B5EF4-FFF2-40B4-BE49-F238E27FC236}">
                <a16:creationId xmlns:a16="http://schemas.microsoft.com/office/drawing/2014/main" id="{E91C1331-EDC7-59C8-A5D3-5EFD18213E67}"/>
              </a:ext>
            </a:extLst>
          </p:cNvPr>
          <p:cNvSpPr>
            <a:spLocks noChangeArrowheads="1"/>
          </p:cNvSpPr>
          <p:nvPr/>
        </p:nvSpPr>
        <p:spPr bwMode="auto">
          <a:xfrm>
            <a:off x="7073901" y="815236"/>
            <a:ext cx="3667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person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1" name="Rectangle 67">
            <a:extLst>
              <a:ext uri="{FF2B5EF4-FFF2-40B4-BE49-F238E27FC236}">
                <a16:creationId xmlns:a16="http://schemas.microsoft.com/office/drawing/2014/main" id="{E8A058FD-6052-F9C3-4DA3-84308B15607E}"/>
              </a:ext>
            </a:extLst>
          </p:cNvPr>
          <p:cNvSpPr>
            <a:spLocks noChangeArrowheads="1"/>
          </p:cNvSpPr>
          <p:nvPr/>
        </p:nvSpPr>
        <p:spPr bwMode="auto">
          <a:xfrm>
            <a:off x="7067551" y="937473"/>
            <a:ext cx="3587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(hours)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2" name="Rectangle 68">
            <a:extLst>
              <a:ext uri="{FF2B5EF4-FFF2-40B4-BE49-F238E27FC236}">
                <a16:creationId xmlns:a16="http://schemas.microsoft.com/office/drawing/2014/main" id="{DD0F5A06-FC10-15BB-8DFE-A88F58FFE65A}"/>
              </a:ext>
            </a:extLst>
          </p:cNvPr>
          <p:cNvSpPr>
            <a:spLocks noChangeArrowheads="1"/>
          </p:cNvSpPr>
          <p:nvPr/>
        </p:nvSpPr>
        <p:spPr bwMode="auto">
          <a:xfrm>
            <a:off x="6697664" y="632673"/>
            <a:ext cx="2857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Time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3" name="Rectangle 69">
            <a:extLst>
              <a:ext uri="{FF2B5EF4-FFF2-40B4-BE49-F238E27FC236}">
                <a16:creationId xmlns:a16="http://schemas.microsoft.com/office/drawing/2014/main" id="{B8DF155A-CB63-C0B0-7D0C-F14EFD8BD554}"/>
              </a:ext>
            </a:extLst>
          </p:cNvPr>
          <p:cNvSpPr>
            <a:spLocks noChangeArrowheads="1"/>
          </p:cNvSpPr>
          <p:nvPr/>
        </p:nvSpPr>
        <p:spPr bwMode="auto">
          <a:xfrm>
            <a:off x="6602414" y="754911"/>
            <a:ext cx="4762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spent per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4" name="Rectangle 70">
            <a:extLst>
              <a:ext uri="{FF2B5EF4-FFF2-40B4-BE49-F238E27FC236}">
                <a16:creationId xmlns:a16="http://schemas.microsoft.com/office/drawing/2014/main" id="{D0AFAFDB-2861-209C-1E96-AB3792318F7B}"/>
              </a:ext>
            </a:extLst>
          </p:cNvPr>
          <p:cNvSpPr>
            <a:spLocks noChangeArrowheads="1"/>
          </p:cNvSpPr>
          <p:nvPr/>
        </p:nvSpPr>
        <p:spPr bwMode="auto">
          <a:xfrm>
            <a:off x="6656389" y="873973"/>
            <a:ext cx="41592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person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5" name="Rectangle 71">
            <a:extLst>
              <a:ext uri="{FF2B5EF4-FFF2-40B4-BE49-F238E27FC236}">
                <a16:creationId xmlns:a16="http://schemas.microsoft.com/office/drawing/2014/main" id="{E11A087A-7985-E9A2-CDFC-01E3181301F3}"/>
              </a:ext>
            </a:extLst>
          </p:cNvPr>
          <p:cNvSpPr>
            <a:spLocks noChangeArrowheads="1"/>
          </p:cNvSpPr>
          <p:nvPr/>
        </p:nvSpPr>
        <p:spPr bwMode="auto">
          <a:xfrm>
            <a:off x="6650039" y="996211"/>
            <a:ext cx="40322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(hours)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6" name="Rectangle 72">
            <a:extLst>
              <a:ext uri="{FF2B5EF4-FFF2-40B4-BE49-F238E27FC236}">
                <a16:creationId xmlns:a16="http://schemas.microsoft.com/office/drawing/2014/main" id="{93F8CC16-3203-B4A0-74BE-F2062E273DD9}"/>
              </a:ext>
            </a:extLst>
          </p:cNvPr>
          <p:cNvSpPr>
            <a:spLocks noChangeArrowheads="1"/>
          </p:cNvSpPr>
          <p:nvPr/>
        </p:nvSpPr>
        <p:spPr bwMode="auto">
          <a:xfrm>
            <a:off x="6086476" y="691411"/>
            <a:ext cx="60007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Number of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7" name="Rectangle 73">
            <a:extLst>
              <a:ext uri="{FF2B5EF4-FFF2-40B4-BE49-F238E27FC236}">
                <a16:creationId xmlns:a16="http://schemas.microsoft.com/office/drawing/2014/main" id="{A8CE49FA-8545-9826-5ED8-F86DA4585735}"/>
              </a:ext>
            </a:extLst>
          </p:cNvPr>
          <p:cNvSpPr>
            <a:spLocks noChangeArrowheads="1"/>
          </p:cNvSpPr>
          <p:nvPr/>
        </p:nvSpPr>
        <p:spPr bwMode="auto">
          <a:xfrm>
            <a:off x="6102351" y="815236"/>
            <a:ext cx="4984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personnel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8" name="Rectangle 74">
            <a:extLst>
              <a:ext uri="{FF2B5EF4-FFF2-40B4-BE49-F238E27FC236}">
                <a16:creationId xmlns:a16="http://schemas.microsoft.com/office/drawing/2014/main" id="{396ED8CC-F832-C4C5-9A86-759B2AA7343F}"/>
              </a:ext>
            </a:extLst>
          </p:cNvPr>
          <p:cNvSpPr>
            <a:spLocks noChangeArrowheads="1"/>
          </p:cNvSpPr>
          <p:nvPr/>
        </p:nvSpPr>
        <p:spPr bwMode="auto">
          <a:xfrm>
            <a:off x="6132514" y="937473"/>
            <a:ext cx="4127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involved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9" name="Rectangle 75">
            <a:extLst>
              <a:ext uri="{FF2B5EF4-FFF2-40B4-BE49-F238E27FC236}">
                <a16:creationId xmlns:a16="http://schemas.microsoft.com/office/drawing/2014/main" id="{CAAD0D29-3512-1F30-AE6B-6046C544437B}"/>
              </a:ext>
            </a:extLst>
          </p:cNvPr>
          <p:cNvSpPr>
            <a:spLocks noChangeArrowheads="1"/>
          </p:cNvSpPr>
          <p:nvPr/>
        </p:nvSpPr>
        <p:spPr bwMode="auto">
          <a:xfrm>
            <a:off x="5753101" y="691411"/>
            <a:ext cx="404813"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Hourly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0" name="Rectangle 76">
            <a:extLst>
              <a:ext uri="{FF2B5EF4-FFF2-40B4-BE49-F238E27FC236}">
                <a16:creationId xmlns:a16="http://schemas.microsoft.com/office/drawing/2014/main" id="{1090D894-76D1-1344-40D1-B4BBAA27BFA6}"/>
              </a:ext>
            </a:extLst>
          </p:cNvPr>
          <p:cNvSpPr>
            <a:spLocks noChangeArrowheads="1"/>
          </p:cNvSpPr>
          <p:nvPr/>
        </p:nvSpPr>
        <p:spPr bwMode="auto">
          <a:xfrm>
            <a:off x="5768976" y="815236"/>
            <a:ext cx="30162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wage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1" name="Rectangle 77">
            <a:extLst>
              <a:ext uri="{FF2B5EF4-FFF2-40B4-BE49-F238E27FC236}">
                <a16:creationId xmlns:a16="http://schemas.microsoft.com/office/drawing/2014/main" id="{9CF85E1E-7A41-FDC3-40CD-51DC50248A89}"/>
              </a:ext>
            </a:extLst>
          </p:cNvPr>
          <p:cNvSpPr>
            <a:spLocks noChangeArrowheads="1"/>
          </p:cNvSpPr>
          <p:nvPr/>
        </p:nvSpPr>
        <p:spPr bwMode="auto">
          <a:xfrm>
            <a:off x="5795964" y="937473"/>
            <a:ext cx="2492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rate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2" name="Rectangle 78">
            <a:extLst>
              <a:ext uri="{FF2B5EF4-FFF2-40B4-BE49-F238E27FC236}">
                <a16:creationId xmlns:a16="http://schemas.microsoft.com/office/drawing/2014/main" id="{FF983DD4-AA0A-A855-AC40-8EBAE0677987}"/>
              </a:ext>
            </a:extLst>
          </p:cNvPr>
          <p:cNvSpPr>
            <a:spLocks noChangeArrowheads="1"/>
          </p:cNvSpPr>
          <p:nvPr/>
        </p:nvSpPr>
        <p:spPr bwMode="auto">
          <a:xfrm>
            <a:off x="5203826" y="815236"/>
            <a:ext cx="44132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Resource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3" name="Rectangle 79">
            <a:extLst>
              <a:ext uri="{FF2B5EF4-FFF2-40B4-BE49-F238E27FC236}">
                <a16:creationId xmlns:a16="http://schemas.microsoft.com/office/drawing/2014/main" id="{820F132E-108B-0ACF-32EB-81449E0F28B8}"/>
              </a:ext>
            </a:extLst>
          </p:cNvPr>
          <p:cNvSpPr>
            <a:spLocks noChangeArrowheads="1"/>
          </p:cNvSpPr>
          <p:nvPr/>
        </p:nvSpPr>
        <p:spPr bwMode="auto">
          <a:xfrm>
            <a:off x="4638676" y="754911"/>
            <a:ext cx="4429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Resource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4" name="Rectangle 80">
            <a:extLst>
              <a:ext uri="{FF2B5EF4-FFF2-40B4-BE49-F238E27FC236}">
                <a16:creationId xmlns:a16="http://schemas.microsoft.com/office/drawing/2014/main" id="{12866D6A-DCD3-8DB5-C7EF-927B42CAF5F5}"/>
              </a:ext>
            </a:extLst>
          </p:cNvPr>
          <p:cNvSpPr>
            <a:spLocks noChangeArrowheads="1"/>
          </p:cNvSpPr>
          <p:nvPr/>
        </p:nvSpPr>
        <p:spPr bwMode="auto">
          <a:xfrm>
            <a:off x="5030789" y="754911"/>
            <a:ext cx="873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5" name="Rectangle 81">
            <a:extLst>
              <a:ext uri="{FF2B5EF4-FFF2-40B4-BE49-F238E27FC236}">
                <a16:creationId xmlns:a16="http://schemas.microsoft.com/office/drawing/2014/main" id="{7D7BDFD8-FEB5-1ADD-058E-68F389DD0B46}"/>
              </a:ext>
            </a:extLst>
          </p:cNvPr>
          <p:cNvSpPr>
            <a:spLocks noChangeArrowheads="1"/>
          </p:cNvSpPr>
          <p:nvPr/>
        </p:nvSpPr>
        <p:spPr bwMode="auto">
          <a:xfrm>
            <a:off x="4662489" y="873973"/>
            <a:ext cx="48577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Category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6" name="Rectangle 82">
            <a:extLst>
              <a:ext uri="{FF2B5EF4-FFF2-40B4-BE49-F238E27FC236}">
                <a16:creationId xmlns:a16="http://schemas.microsoft.com/office/drawing/2014/main" id="{2DCDE2DC-78DE-D05D-0965-6A80388CCEAA}"/>
              </a:ext>
            </a:extLst>
          </p:cNvPr>
          <p:cNvSpPr>
            <a:spLocks noChangeArrowheads="1"/>
          </p:cNvSpPr>
          <p:nvPr/>
        </p:nvSpPr>
        <p:spPr bwMode="auto">
          <a:xfrm>
            <a:off x="4144964" y="815236"/>
            <a:ext cx="4048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Strategy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7" name="Rectangle 83">
            <a:extLst>
              <a:ext uri="{FF2B5EF4-FFF2-40B4-BE49-F238E27FC236}">
                <a16:creationId xmlns:a16="http://schemas.microsoft.com/office/drawing/2014/main" id="{D48D4197-ACA1-3CF0-F1C5-B0FC607765DD}"/>
              </a:ext>
            </a:extLst>
          </p:cNvPr>
          <p:cNvSpPr>
            <a:spLocks noChangeArrowheads="1"/>
          </p:cNvSpPr>
          <p:nvPr/>
        </p:nvSpPr>
        <p:spPr bwMode="auto">
          <a:xfrm>
            <a:off x="2652714" y="815236"/>
            <a:ext cx="4000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Purpose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8" name="Rectangle 84">
            <a:extLst>
              <a:ext uri="{FF2B5EF4-FFF2-40B4-BE49-F238E27FC236}">
                <a16:creationId xmlns:a16="http://schemas.microsoft.com/office/drawing/2014/main" id="{5A3E6CF1-2D04-DA1F-A6E4-7A2B4734EACC}"/>
              </a:ext>
            </a:extLst>
          </p:cNvPr>
          <p:cNvSpPr>
            <a:spLocks noChangeArrowheads="1"/>
          </p:cNvSpPr>
          <p:nvPr/>
        </p:nvSpPr>
        <p:spPr bwMode="auto">
          <a:xfrm>
            <a:off x="1330326" y="815236"/>
            <a:ext cx="3746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Activity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9" name="Rectangle 85">
            <a:extLst>
              <a:ext uri="{FF2B5EF4-FFF2-40B4-BE49-F238E27FC236}">
                <a16:creationId xmlns:a16="http://schemas.microsoft.com/office/drawing/2014/main" id="{2051269A-26C4-5161-0554-3F826EC4F96A}"/>
              </a:ext>
            </a:extLst>
          </p:cNvPr>
          <p:cNvSpPr>
            <a:spLocks noChangeArrowheads="1"/>
          </p:cNvSpPr>
          <p:nvPr/>
        </p:nvSpPr>
        <p:spPr bwMode="auto">
          <a:xfrm>
            <a:off x="1055689" y="815236"/>
            <a:ext cx="2540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Date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0" name="Rectangle 86">
            <a:extLst>
              <a:ext uri="{FF2B5EF4-FFF2-40B4-BE49-F238E27FC236}">
                <a16:creationId xmlns:a16="http://schemas.microsoft.com/office/drawing/2014/main" id="{913FA758-5AB2-21E0-5534-E557CED33A99}"/>
              </a:ext>
            </a:extLst>
          </p:cNvPr>
          <p:cNvSpPr>
            <a:spLocks noChangeArrowheads="1"/>
          </p:cNvSpPr>
          <p:nvPr/>
        </p:nvSpPr>
        <p:spPr bwMode="auto">
          <a:xfrm>
            <a:off x="733426" y="815236"/>
            <a:ext cx="3063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Phase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1" name="Rectangle 87">
            <a:extLst>
              <a:ext uri="{FF2B5EF4-FFF2-40B4-BE49-F238E27FC236}">
                <a16:creationId xmlns:a16="http://schemas.microsoft.com/office/drawing/2014/main" id="{08540BD6-39F0-D177-3FC8-CFCA8518F8EC}"/>
              </a:ext>
            </a:extLst>
          </p:cNvPr>
          <p:cNvSpPr>
            <a:spLocks noChangeArrowheads="1"/>
          </p:cNvSpPr>
          <p:nvPr/>
        </p:nvSpPr>
        <p:spPr bwMode="auto">
          <a:xfrm>
            <a:off x="498476" y="815236"/>
            <a:ext cx="2143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FFFFFF"/>
                </a:solidFill>
                <a:effectLst/>
                <a:latin typeface="Calibri" panose="020F0502020204030204" pitchFamily="34" charset="0"/>
              </a:rPr>
              <a:t>Site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2" name="Rectangle 88">
            <a:extLst>
              <a:ext uri="{FF2B5EF4-FFF2-40B4-BE49-F238E27FC236}">
                <a16:creationId xmlns:a16="http://schemas.microsoft.com/office/drawing/2014/main" id="{AE80E55B-2169-EA99-1ADA-506F792A7AA8}"/>
              </a:ext>
            </a:extLst>
          </p:cNvPr>
          <p:cNvSpPr>
            <a:spLocks noChangeArrowheads="1"/>
          </p:cNvSpPr>
          <p:nvPr/>
        </p:nvSpPr>
        <p:spPr bwMode="auto">
          <a:xfrm>
            <a:off x="8239126" y="1307361"/>
            <a:ext cx="54292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rgbClr val="000000"/>
                </a:solidFill>
                <a:effectLst/>
                <a:latin typeface="Calibri" panose="020F0502020204030204" pitchFamily="34" charset="0"/>
              </a:rPr>
              <a:t>published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3" name="Rectangle 89">
            <a:extLst>
              <a:ext uri="{FF2B5EF4-FFF2-40B4-BE49-F238E27FC236}">
                <a16:creationId xmlns:a16="http://schemas.microsoft.com/office/drawing/2014/main" id="{15E8546F-DCFA-4749-EAD0-E978EC6F0F17}"/>
              </a:ext>
            </a:extLst>
          </p:cNvPr>
          <p:cNvSpPr>
            <a:spLocks noChangeArrowheads="1"/>
          </p:cNvSpPr>
          <p:nvPr/>
        </p:nvSpPr>
        <p:spPr bwMode="auto">
          <a:xfrm>
            <a:off x="8320089" y="1431186"/>
            <a:ext cx="2952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paper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4" name="Rectangle 90">
            <a:extLst>
              <a:ext uri="{FF2B5EF4-FFF2-40B4-BE49-F238E27FC236}">
                <a16:creationId xmlns:a16="http://schemas.microsoft.com/office/drawing/2014/main" id="{E33D211F-CB8A-2E40-BBBC-6B9CBFBE89A8}"/>
              </a:ext>
            </a:extLst>
          </p:cNvPr>
          <p:cNvSpPr>
            <a:spLocks noChangeArrowheads="1"/>
          </p:cNvSpPr>
          <p:nvPr/>
        </p:nvSpPr>
        <p:spPr bwMode="auto">
          <a:xfrm>
            <a:off x="7875589" y="1370861"/>
            <a:ext cx="3460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err="1">
                <a:ln>
                  <a:noFill/>
                </a:ln>
                <a:solidFill>
                  <a:srgbClr val="000000"/>
                </a:solidFill>
                <a:effectLst/>
                <a:latin typeface="Calibri" panose="020F0502020204030204" pitchFamily="34" charset="0"/>
              </a:rPr>
              <a:t>labour</a:t>
            </a:r>
            <a:r>
              <a:rPr kumimoji="0" lang="en-US" altLang="en-US" sz="800" b="0" i="0" u="none" strike="noStrike" cap="none" normalizeH="0" baseline="0" dirty="0">
                <a:ln>
                  <a:noFill/>
                </a:ln>
                <a:solidFill>
                  <a:srgbClr val="000000"/>
                </a:solidFill>
                <a:effectLst/>
                <a:latin typeface="Calibri" panose="020F0502020204030204" pitchFamily="34" charset="0"/>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5" name="Rectangle 91">
            <a:extLst>
              <a:ext uri="{FF2B5EF4-FFF2-40B4-BE49-F238E27FC236}">
                <a16:creationId xmlns:a16="http://schemas.microsoft.com/office/drawing/2014/main" id="{91B66B9D-B773-CCC9-3B31-1D266A54BE31}"/>
              </a:ext>
            </a:extLst>
          </p:cNvPr>
          <p:cNvSpPr>
            <a:spLocks noChangeArrowheads="1"/>
          </p:cNvSpPr>
          <p:nvPr/>
        </p:nvSpPr>
        <p:spPr bwMode="auto">
          <a:xfrm>
            <a:off x="7581901" y="1307361"/>
            <a:ext cx="29527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6" name="Rectangle 92">
            <a:extLst>
              <a:ext uri="{FF2B5EF4-FFF2-40B4-BE49-F238E27FC236}">
                <a16:creationId xmlns:a16="http://schemas.microsoft.com/office/drawing/2014/main" id="{C037D9C1-94A1-CFD5-D9C8-713170D03061}"/>
              </a:ext>
            </a:extLst>
          </p:cNvPr>
          <p:cNvSpPr>
            <a:spLocks noChangeArrowheads="1"/>
          </p:cNvSpPr>
          <p:nvPr/>
        </p:nvSpPr>
        <p:spPr bwMode="auto">
          <a:xfrm>
            <a:off x="7456489" y="1431186"/>
            <a:ext cx="3540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177.13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7" name="Rectangle 93">
            <a:extLst>
              <a:ext uri="{FF2B5EF4-FFF2-40B4-BE49-F238E27FC236}">
                <a16:creationId xmlns:a16="http://schemas.microsoft.com/office/drawing/2014/main" id="{27D93C18-4C76-C2EE-DA99-7D938A336A0A}"/>
              </a:ext>
            </a:extLst>
          </p:cNvPr>
          <p:cNvSpPr>
            <a:spLocks noChangeArrowheads="1"/>
          </p:cNvSpPr>
          <p:nvPr/>
        </p:nvSpPr>
        <p:spPr bwMode="auto">
          <a:xfrm>
            <a:off x="7156451" y="1370861"/>
            <a:ext cx="1793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2.0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8" name="Rectangle 94">
            <a:extLst>
              <a:ext uri="{FF2B5EF4-FFF2-40B4-BE49-F238E27FC236}">
                <a16:creationId xmlns:a16="http://schemas.microsoft.com/office/drawing/2014/main" id="{C2D3861D-2F0F-11D4-E0A5-57E90F6F4FDD}"/>
              </a:ext>
            </a:extLst>
          </p:cNvPr>
          <p:cNvSpPr>
            <a:spLocks noChangeArrowheads="1"/>
          </p:cNvSpPr>
          <p:nvPr/>
        </p:nvSpPr>
        <p:spPr bwMode="auto">
          <a:xfrm>
            <a:off x="6738939" y="1370861"/>
            <a:ext cx="1793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1.0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9" name="Rectangle 95">
            <a:extLst>
              <a:ext uri="{FF2B5EF4-FFF2-40B4-BE49-F238E27FC236}">
                <a16:creationId xmlns:a16="http://schemas.microsoft.com/office/drawing/2014/main" id="{8A2E017B-8529-FCC8-E6BB-728A64F6E4A8}"/>
              </a:ext>
            </a:extLst>
          </p:cNvPr>
          <p:cNvSpPr>
            <a:spLocks noChangeArrowheads="1"/>
          </p:cNvSpPr>
          <p:nvPr/>
        </p:nvSpPr>
        <p:spPr bwMode="auto">
          <a:xfrm>
            <a:off x="6288089" y="1370861"/>
            <a:ext cx="1031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0" name="Rectangle 96">
            <a:extLst>
              <a:ext uri="{FF2B5EF4-FFF2-40B4-BE49-F238E27FC236}">
                <a16:creationId xmlns:a16="http://schemas.microsoft.com/office/drawing/2014/main" id="{F3AB24B3-65A3-9F17-AE09-F763D96A2CA3}"/>
              </a:ext>
            </a:extLst>
          </p:cNvPr>
          <p:cNvSpPr>
            <a:spLocks noChangeArrowheads="1"/>
          </p:cNvSpPr>
          <p:nvPr/>
        </p:nvSpPr>
        <p:spPr bwMode="auto">
          <a:xfrm>
            <a:off x="5868989" y="1307361"/>
            <a:ext cx="293688"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1" name="Rectangle 97">
            <a:extLst>
              <a:ext uri="{FF2B5EF4-FFF2-40B4-BE49-F238E27FC236}">
                <a16:creationId xmlns:a16="http://schemas.microsoft.com/office/drawing/2014/main" id="{67F1298C-5C9F-19B4-5831-8E45E1BB2EFE}"/>
              </a:ext>
            </a:extLst>
          </p:cNvPr>
          <p:cNvSpPr>
            <a:spLocks noChangeArrowheads="1"/>
          </p:cNvSpPr>
          <p:nvPr/>
        </p:nvSpPr>
        <p:spPr bwMode="auto">
          <a:xfrm>
            <a:off x="5765801" y="1431186"/>
            <a:ext cx="3048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88.56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2" name="Rectangle 98">
            <a:extLst>
              <a:ext uri="{FF2B5EF4-FFF2-40B4-BE49-F238E27FC236}">
                <a16:creationId xmlns:a16="http://schemas.microsoft.com/office/drawing/2014/main" id="{0C708BC0-72B8-BFE1-7005-5EC706A9359F}"/>
              </a:ext>
            </a:extLst>
          </p:cNvPr>
          <p:cNvSpPr>
            <a:spLocks noChangeArrowheads="1"/>
          </p:cNvSpPr>
          <p:nvPr/>
        </p:nvSpPr>
        <p:spPr bwMode="auto">
          <a:xfrm>
            <a:off x="5097464" y="1248623"/>
            <a:ext cx="5508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directors of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3" name="Rectangle 99">
            <a:extLst>
              <a:ext uri="{FF2B5EF4-FFF2-40B4-BE49-F238E27FC236}">
                <a16:creationId xmlns:a16="http://schemas.microsoft.com/office/drawing/2014/main" id="{DF02FA99-7E2C-FC15-B236-122DC2B79903}"/>
              </a:ext>
            </a:extLst>
          </p:cNvPr>
          <p:cNvSpPr>
            <a:spLocks noChangeArrowheads="1"/>
          </p:cNvSpPr>
          <p:nvPr/>
        </p:nvSpPr>
        <p:spPr bwMode="auto">
          <a:xfrm>
            <a:off x="5097464" y="1370861"/>
            <a:ext cx="3413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health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4" name="Rectangle 100">
            <a:extLst>
              <a:ext uri="{FF2B5EF4-FFF2-40B4-BE49-F238E27FC236}">
                <a16:creationId xmlns:a16="http://schemas.microsoft.com/office/drawing/2014/main" id="{E6E74ACD-4043-2382-1346-C34DC1C6F61F}"/>
              </a:ext>
            </a:extLst>
          </p:cNvPr>
          <p:cNvSpPr>
            <a:spLocks noChangeArrowheads="1"/>
          </p:cNvSpPr>
          <p:nvPr/>
        </p:nvSpPr>
        <p:spPr bwMode="auto">
          <a:xfrm>
            <a:off x="5097464" y="1489923"/>
            <a:ext cx="430213"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services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5" name="Rectangle 101">
            <a:extLst>
              <a:ext uri="{FF2B5EF4-FFF2-40B4-BE49-F238E27FC236}">
                <a16:creationId xmlns:a16="http://schemas.microsoft.com/office/drawing/2014/main" id="{76F493B4-33E4-B8D2-BCB5-9207733630F8}"/>
              </a:ext>
            </a:extLst>
          </p:cNvPr>
          <p:cNvSpPr>
            <a:spLocks noChangeArrowheads="1"/>
          </p:cNvSpPr>
          <p:nvPr/>
        </p:nvSpPr>
        <p:spPr bwMode="auto">
          <a:xfrm>
            <a:off x="4619626" y="1377211"/>
            <a:ext cx="384175"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000000"/>
                </a:solidFill>
                <a:effectLst/>
                <a:latin typeface="Calibri" panose="020F0502020204030204" pitchFamily="34" charset="0"/>
              </a:rPr>
              <a:t>site team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6" name="Rectangle 102">
            <a:extLst>
              <a:ext uri="{FF2B5EF4-FFF2-40B4-BE49-F238E27FC236}">
                <a16:creationId xmlns:a16="http://schemas.microsoft.com/office/drawing/2014/main" id="{82F48E62-7C7C-24BA-5633-6EE69D2EAF33}"/>
              </a:ext>
            </a:extLst>
          </p:cNvPr>
          <p:cNvSpPr>
            <a:spLocks noChangeArrowheads="1"/>
          </p:cNvSpPr>
          <p:nvPr/>
        </p:nvSpPr>
        <p:spPr bwMode="auto">
          <a:xfrm>
            <a:off x="4038601" y="1248623"/>
            <a:ext cx="6016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Use advisory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7" name="Rectangle 103">
            <a:extLst>
              <a:ext uri="{FF2B5EF4-FFF2-40B4-BE49-F238E27FC236}">
                <a16:creationId xmlns:a16="http://schemas.microsoft.com/office/drawing/2014/main" id="{996309B0-829E-4084-13FD-11D439BA8605}"/>
              </a:ext>
            </a:extLst>
          </p:cNvPr>
          <p:cNvSpPr>
            <a:spLocks noChangeArrowheads="1"/>
          </p:cNvSpPr>
          <p:nvPr/>
        </p:nvSpPr>
        <p:spPr bwMode="auto">
          <a:xfrm>
            <a:off x="4038601" y="1370861"/>
            <a:ext cx="5413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boards and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8" name="Rectangle 104">
            <a:extLst>
              <a:ext uri="{FF2B5EF4-FFF2-40B4-BE49-F238E27FC236}">
                <a16:creationId xmlns:a16="http://schemas.microsoft.com/office/drawing/2014/main" id="{8A2E8F47-88D7-EBD5-53B2-2F54C73FF4B3}"/>
              </a:ext>
            </a:extLst>
          </p:cNvPr>
          <p:cNvSpPr>
            <a:spLocks noChangeArrowheads="1"/>
          </p:cNvSpPr>
          <p:nvPr/>
        </p:nvSpPr>
        <p:spPr bwMode="auto">
          <a:xfrm>
            <a:off x="4038601" y="1489923"/>
            <a:ext cx="611188"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workgroups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9" name="Rectangle 105">
            <a:extLst>
              <a:ext uri="{FF2B5EF4-FFF2-40B4-BE49-F238E27FC236}">
                <a16:creationId xmlns:a16="http://schemas.microsoft.com/office/drawing/2014/main" id="{689595C1-7387-3F56-7F5C-768346203726}"/>
              </a:ext>
            </a:extLst>
          </p:cNvPr>
          <p:cNvSpPr>
            <a:spLocks noChangeArrowheads="1"/>
          </p:cNvSpPr>
          <p:nvPr/>
        </p:nvSpPr>
        <p:spPr bwMode="auto">
          <a:xfrm>
            <a:off x="2652714" y="1126386"/>
            <a:ext cx="10556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During the meeting, the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0" name="Rectangle 106">
            <a:extLst>
              <a:ext uri="{FF2B5EF4-FFF2-40B4-BE49-F238E27FC236}">
                <a16:creationId xmlns:a16="http://schemas.microsoft.com/office/drawing/2014/main" id="{48FBC138-3BA3-928A-2B60-6EADE822E81A}"/>
              </a:ext>
            </a:extLst>
          </p:cNvPr>
          <p:cNvSpPr>
            <a:spLocks noChangeArrowheads="1"/>
          </p:cNvSpPr>
          <p:nvPr/>
        </p:nvSpPr>
        <p:spPr bwMode="auto">
          <a:xfrm>
            <a:off x="2652714" y="1248623"/>
            <a:ext cx="4508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computer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1" name="Rectangle 107">
            <a:extLst>
              <a:ext uri="{FF2B5EF4-FFF2-40B4-BE49-F238E27FC236}">
                <a16:creationId xmlns:a16="http://schemas.microsoft.com/office/drawing/2014/main" id="{AB663CA7-5AB3-9E1E-778E-D06310684470}"/>
              </a:ext>
            </a:extLst>
          </p:cNvPr>
          <p:cNvSpPr>
            <a:spLocks noChangeArrowheads="1"/>
          </p:cNvSpPr>
          <p:nvPr/>
        </p:nvSpPr>
        <p:spPr bwMode="auto">
          <a:xfrm>
            <a:off x="3049589" y="1248623"/>
            <a:ext cx="841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2" name="Rectangle 108">
            <a:extLst>
              <a:ext uri="{FF2B5EF4-FFF2-40B4-BE49-F238E27FC236}">
                <a16:creationId xmlns:a16="http://schemas.microsoft.com/office/drawing/2014/main" id="{872CBFB8-3E2E-E12E-A9B1-770C7E062194}"/>
              </a:ext>
            </a:extLst>
          </p:cNvPr>
          <p:cNvSpPr>
            <a:spLocks noChangeArrowheads="1"/>
          </p:cNvSpPr>
          <p:nvPr/>
        </p:nvSpPr>
        <p:spPr bwMode="auto">
          <a:xfrm>
            <a:off x="3081339" y="1248623"/>
            <a:ext cx="9810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assisted CDSS concept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3" name="Rectangle 109">
            <a:extLst>
              <a:ext uri="{FF2B5EF4-FFF2-40B4-BE49-F238E27FC236}">
                <a16:creationId xmlns:a16="http://schemas.microsoft.com/office/drawing/2014/main" id="{E024D294-8790-5D41-6615-A56FBC22EA9A}"/>
              </a:ext>
            </a:extLst>
          </p:cNvPr>
          <p:cNvSpPr>
            <a:spLocks noChangeArrowheads="1"/>
          </p:cNvSpPr>
          <p:nvPr/>
        </p:nvSpPr>
        <p:spPr bwMode="auto">
          <a:xfrm>
            <a:off x="2652714" y="1370861"/>
            <a:ext cx="14017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was discussed and approval and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4" name="Rectangle 110">
            <a:extLst>
              <a:ext uri="{FF2B5EF4-FFF2-40B4-BE49-F238E27FC236}">
                <a16:creationId xmlns:a16="http://schemas.microsoft.com/office/drawing/2014/main" id="{8EB033F1-2C0B-9095-C522-90009694719A}"/>
              </a:ext>
            </a:extLst>
          </p:cNvPr>
          <p:cNvSpPr>
            <a:spLocks noChangeArrowheads="1"/>
          </p:cNvSpPr>
          <p:nvPr/>
        </p:nvSpPr>
        <p:spPr bwMode="auto">
          <a:xfrm>
            <a:off x="2652714" y="1489923"/>
            <a:ext cx="162242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support by the stakeholders were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5" name="Rectangle 111">
            <a:extLst>
              <a:ext uri="{FF2B5EF4-FFF2-40B4-BE49-F238E27FC236}">
                <a16:creationId xmlns:a16="http://schemas.microsoft.com/office/drawing/2014/main" id="{AF0001DB-E324-1C61-CFBA-BEE63F10F922}"/>
              </a:ext>
            </a:extLst>
          </p:cNvPr>
          <p:cNvSpPr>
            <a:spLocks noChangeArrowheads="1"/>
          </p:cNvSpPr>
          <p:nvPr/>
        </p:nvSpPr>
        <p:spPr bwMode="auto">
          <a:xfrm>
            <a:off x="2652714" y="1612161"/>
            <a:ext cx="5842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established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6" name="Rectangle 112">
            <a:extLst>
              <a:ext uri="{FF2B5EF4-FFF2-40B4-BE49-F238E27FC236}">
                <a16:creationId xmlns:a16="http://schemas.microsoft.com/office/drawing/2014/main" id="{A09A59F3-8FBC-5654-FCDF-E22025BC4CB2}"/>
              </a:ext>
            </a:extLst>
          </p:cNvPr>
          <p:cNvSpPr>
            <a:spLocks noChangeArrowheads="1"/>
          </p:cNvSpPr>
          <p:nvPr/>
        </p:nvSpPr>
        <p:spPr bwMode="auto">
          <a:xfrm>
            <a:off x="1330326" y="1126386"/>
            <a:ext cx="97472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000000"/>
                </a:solidFill>
                <a:effectLst/>
                <a:latin typeface="Calibri" panose="020F0502020204030204" pitchFamily="34" charset="0"/>
              </a:rPr>
              <a:t>stakeholder meeting,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7" name="Rectangle 113">
            <a:extLst>
              <a:ext uri="{FF2B5EF4-FFF2-40B4-BE49-F238E27FC236}">
                <a16:creationId xmlns:a16="http://schemas.microsoft.com/office/drawing/2014/main" id="{F94ACF3D-DCCA-A842-DC5F-56264E2A9D40}"/>
              </a:ext>
            </a:extLst>
          </p:cNvPr>
          <p:cNvSpPr>
            <a:spLocks noChangeArrowheads="1"/>
          </p:cNvSpPr>
          <p:nvPr/>
        </p:nvSpPr>
        <p:spPr bwMode="auto">
          <a:xfrm>
            <a:off x="2249489" y="1126386"/>
            <a:ext cx="4238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in which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8" name="Rectangle 114">
            <a:extLst>
              <a:ext uri="{FF2B5EF4-FFF2-40B4-BE49-F238E27FC236}">
                <a16:creationId xmlns:a16="http://schemas.microsoft.com/office/drawing/2014/main" id="{391874BB-B1F7-34BD-5A84-286F86FC95F3}"/>
              </a:ext>
            </a:extLst>
          </p:cNvPr>
          <p:cNvSpPr>
            <a:spLocks noChangeArrowheads="1"/>
          </p:cNvSpPr>
          <p:nvPr/>
        </p:nvSpPr>
        <p:spPr bwMode="auto">
          <a:xfrm>
            <a:off x="1330326" y="1248623"/>
            <a:ext cx="13763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the directors of health services,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9" name="Rectangle 115">
            <a:extLst>
              <a:ext uri="{FF2B5EF4-FFF2-40B4-BE49-F238E27FC236}">
                <a16:creationId xmlns:a16="http://schemas.microsoft.com/office/drawing/2014/main" id="{81AC7EFD-A21B-B496-432A-61A48DD6E09A}"/>
              </a:ext>
            </a:extLst>
          </p:cNvPr>
          <p:cNvSpPr>
            <a:spLocks noChangeArrowheads="1"/>
          </p:cNvSpPr>
          <p:nvPr/>
        </p:nvSpPr>
        <p:spPr bwMode="auto">
          <a:xfrm>
            <a:off x="1330326" y="1370861"/>
            <a:ext cx="12446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district public health nurses,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0" name="Rectangle 116">
            <a:extLst>
              <a:ext uri="{FF2B5EF4-FFF2-40B4-BE49-F238E27FC236}">
                <a16:creationId xmlns:a16="http://schemas.microsoft.com/office/drawing/2014/main" id="{5BF0CE3C-EFB6-ED76-2712-B0E1CF8E010F}"/>
              </a:ext>
            </a:extLst>
          </p:cNvPr>
          <p:cNvSpPr>
            <a:spLocks noChangeArrowheads="1"/>
          </p:cNvSpPr>
          <p:nvPr/>
        </p:nvSpPr>
        <p:spPr bwMode="auto">
          <a:xfrm>
            <a:off x="1330326" y="1489923"/>
            <a:ext cx="1195388"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midwives and other key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1" name="Rectangle 117">
            <a:extLst>
              <a:ext uri="{FF2B5EF4-FFF2-40B4-BE49-F238E27FC236}">
                <a16:creationId xmlns:a16="http://schemas.microsoft.com/office/drawing/2014/main" id="{2C0FC73F-1D0C-4E76-AD3F-577286B8CD54}"/>
              </a:ext>
            </a:extLst>
          </p:cNvPr>
          <p:cNvSpPr>
            <a:spLocks noChangeArrowheads="1"/>
          </p:cNvSpPr>
          <p:nvPr/>
        </p:nvSpPr>
        <p:spPr bwMode="auto">
          <a:xfrm>
            <a:off x="1330326" y="1612161"/>
            <a:ext cx="12446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stakeholders participated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2" name="Rectangle 118">
            <a:extLst>
              <a:ext uri="{FF2B5EF4-FFF2-40B4-BE49-F238E27FC236}">
                <a16:creationId xmlns:a16="http://schemas.microsoft.com/office/drawing/2014/main" id="{E86086CA-7BB2-3DE0-DB14-099466F39D09}"/>
              </a:ext>
            </a:extLst>
          </p:cNvPr>
          <p:cNvSpPr>
            <a:spLocks noChangeArrowheads="1"/>
          </p:cNvSpPr>
          <p:nvPr/>
        </p:nvSpPr>
        <p:spPr bwMode="auto">
          <a:xfrm>
            <a:off x="1162051" y="1370861"/>
            <a:ext cx="1016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3" name="Rectangle 119">
            <a:extLst>
              <a:ext uri="{FF2B5EF4-FFF2-40B4-BE49-F238E27FC236}">
                <a16:creationId xmlns:a16="http://schemas.microsoft.com/office/drawing/2014/main" id="{18C27A8A-5F15-39D0-B9F0-AB388AD8571C}"/>
              </a:ext>
            </a:extLst>
          </p:cNvPr>
          <p:cNvSpPr>
            <a:spLocks noChangeArrowheads="1"/>
          </p:cNvSpPr>
          <p:nvPr/>
        </p:nvSpPr>
        <p:spPr bwMode="auto">
          <a:xfrm>
            <a:off x="865189" y="1370861"/>
            <a:ext cx="1000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4" name="Rectangle 120">
            <a:extLst>
              <a:ext uri="{FF2B5EF4-FFF2-40B4-BE49-F238E27FC236}">
                <a16:creationId xmlns:a16="http://schemas.microsoft.com/office/drawing/2014/main" id="{52955F6E-0314-1276-C76F-BB7065030AA1}"/>
              </a:ext>
            </a:extLst>
          </p:cNvPr>
          <p:cNvSpPr>
            <a:spLocks noChangeArrowheads="1"/>
          </p:cNvSpPr>
          <p:nvPr/>
        </p:nvSpPr>
        <p:spPr bwMode="auto">
          <a:xfrm>
            <a:off x="585789" y="1370861"/>
            <a:ext cx="1000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5" name="Rectangle 121">
            <a:extLst>
              <a:ext uri="{FF2B5EF4-FFF2-40B4-BE49-F238E27FC236}">
                <a16:creationId xmlns:a16="http://schemas.microsoft.com/office/drawing/2014/main" id="{EDBD8AC4-CFCB-40FE-F003-43F7902804A2}"/>
              </a:ext>
            </a:extLst>
          </p:cNvPr>
          <p:cNvSpPr>
            <a:spLocks noChangeArrowheads="1"/>
          </p:cNvSpPr>
          <p:nvPr/>
        </p:nvSpPr>
        <p:spPr bwMode="auto">
          <a:xfrm>
            <a:off x="8239126" y="1923311"/>
            <a:ext cx="54292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published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6" name="Rectangle 122">
            <a:extLst>
              <a:ext uri="{FF2B5EF4-FFF2-40B4-BE49-F238E27FC236}">
                <a16:creationId xmlns:a16="http://schemas.microsoft.com/office/drawing/2014/main" id="{CDA54609-1F53-5DC4-61E4-3B4F96887C52}"/>
              </a:ext>
            </a:extLst>
          </p:cNvPr>
          <p:cNvSpPr>
            <a:spLocks noChangeArrowheads="1"/>
          </p:cNvSpPr>
          <p:nvPr/>
        </p:nvSpPr>
        <p:spPr bwMode="auto">
          <a:xfrm>
            <a:off x="8320089" y="2047136"/>
            <a:ext cx="2952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paper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7" name="Rectangle 123">
            <a:extLst>
              <a:ext uri="{FF2B5EF4-FFF2-40B4-BE49-F238E27FC236}">
                <a16:creationId xmlns:a16="http://schemas.microsoft.com/office/drawing/2014/main" id="{7DBC18B6-8188-681D-21FE-478E6E4A61F3}"/>
              </a:ext>
            </a:extLst>
          </p:cNvPr>
          <p:cNvSpPr>
            <a:spLocks noChangeArrowheads="1"/>
          </p:cNvSpPr>
          <p:nvPr/>
        </p:nvSpPr>
        <p:spPr bwMode="auto">
          <a:xfrm>
            <a:off x="7875589" y="1986811"/>
            <a:ext cx="3460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labour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8" name="Rectangle 124">
            <a:extLst>
              <a:ext uri="{FF2B5EF4-FFF2-40B4-BE49-F238E27FC236}">
                <a16:creationId xmlns:a16="http://schemas.microsoft.com/office/drawing/2014/main" id="{46FBE090-BE04-F05E-233B-D1C742CF3ECE}"/>
              </a:ext>
            </a:extLst>
          </p:cNvPr>
          <p:cNvSpPr>
            <a:spLocks noChangeArrowheads="1"/>
          </p:cNvSpPr>
          <p:nvPr/>
        </p:nvSpPr>
        <p:spPr bwMode="auto">
          <a:xfrm>
            <a:off x="7581901" y="1923311"/>
            <a:ext cx="29527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9" name="Rectangle 125">
            <a:extLst>
              <a:ext uri="{FF2B5EF4-FFF2-40B4-BE49-F238E27FC236}">
                <a16:creationId xmlns:a16="http://schemas.microsoft.com/office/drawing/2014/main" id="{88324F84-CD74-00F9-C3A3-9445663A9CFB}"/>
              </a:ext>
            </a:extLst>
          </p:cNvPr>
          <p:cNvSpPr>
            <a:spLocks noChangeArrowheads="1"/>
          </p:cNvSpPr>
          <p:nvPr/>
        </p:nvSpPr>
        <p:spPr bwMode="auto">
          <a:xfrm>
            <a:off x="7456489" y="2047136"/>
            <a:ext cx="3540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227.73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0" name="Rectangle 126">
            <a:extLst>
              <a:ext uri="{FF2B5EF4-FFF2-40B4-BE49-F238E27FC236}">
                <a16:creationId xmlns:a16="http://schemas.microsoft.com/office/drawing/2014/main" id="{7C5726AF-2A52-4BC3-6FAF-81837E4132EC}"/>
              </a:ext>
            </a:extLst>
          </p:cNvPr>
          <p:cNvSpPr>
            <a:spLocks noChangeArrowheads="1"/>
          </p:cNvSpPr>
          <p:nvPr/>
        </p:nvSpPr>
        <p:spPr bwMode="auto">
          <a:xfrm>
            <a:off x="7156451" y="1986811"/>
            <a:ext cx="1793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3.0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1" name="Rectangle 127">
            <a:extLst>
              <a:ext uri="{FF2B5EF4-FFF2-40B4-BE49-F238E27FC236}">
                <a16:creationId xmlns:a16="http://schemas.microsoft.com/office/drawing/2014/main" id="{7D477550-935D-C1DC-7209-E8E71C4C073A}"/>
              </a:ext>
            </a:extLst>
          </p:cNvPr>
          <p:cNvSpPr>
            <a:spLocks noChangeArrowheads="1"/>
          </p:cNvSpPr>
          <p:nvPr/>
        </p:nvSpPr>
        <p:spPr bwMode="auto">
          <a:xfrm>
            <a:off x="6738939" y="1986811"/>
            <a:ext cx="1793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1.0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2" name="Rectangle 128">
            <a:extLst>
              <a:ext uri="{FF2B5EF4-FFF2-40B4-BE49-F238E27FC236}">
                <a16:creationId xmlns:a16="http://schemas.microsoft.com/office/drawing/2014/main" id="{B91785C2-9DA9-6549-2F47-E9622CBBBDA0}"/>
              </a:ext>
            </a:extLst>
          </p:cNvPr>
          <p:cNvSpPr>
            <a:spLocks noChangeArrowheads="1"/>
          </p:cNvSpPr>
          <p:nvPr/>
        </p:nvSpPr>
        <p:spPr bwMode="auto">
          <a:xfrm>
            <a:off x="6288089" y="1986811"/>
            <a:ext cx="1031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3</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3" name="Rectangle 129">
            <a:extLst>
              <a:ext uri="{FF2B5EF4-FFF2-40B4-BE49-F238E27FC236}">
                <a16:creationId xmlns:a16="http://schemas.microsoft.com/office/drawing/2014/main" id="{B96E422A-6E04-FDA4-99E5-FE26DB52ACD6}"/>
              </a:ext>
            </a:extLst>
          </p:cNvPr>
          <p:cNvSpPr>
            <a:spLocks noChangeArrowheads="1"/>
          </p:cNvSpPr>
          <p:nvPr/>
        </p:nvSpPr>
        <p:spPr bwMode="auto">
          <a:xfrm>
            <a:off x="5868989" y="1923311"/>
            <a:ext cx="293688"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4" name="Rectangle 130">
            <a:extLst>
              <a:ext uri="{FF2B5EF4-FFF2-40B4-BE49-F238E27FC236}">
                <a16:creationId xmlns:a16="http://schemas.microsoft.com/office/drawing/2014/main" id="{85C3A506-2822-1BDD-D9FA-A6C31325E3EF}"/>
              </a:ext>
            </a:extLst>
          </p:cNvPr>
          <p:cNvSpPr>
            <a:spLocks noChangeArrowheads="1"/>
          </p:cNvSpPr>
          <p:nvPr/>
        </p:nvSpPr>
        <p:spPr bwMode="auto">
          <a:xfrm>
            <a:off x="5765801" y="2047136"/>
            <a:ext cx="3048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75.91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5" name="Rectangle 131">
            <a:extLst>
              <a:ext uri="{FF2B5EF4-FFF2-40B4-BE49-F238E27FC236}">
                <a16:creationId xmlns:a16="http://schemas.microsoft.com/office/drawing/2014/main" id="{4FC4991E-5838-4188-0F39-2F8D5D62E9B1}"/>
              </a:ext>
            </a:extLst>
          </p:cNvPr>
          <p:cNvSpPr>
            <a:spLocks noChangeArrowheads="1"/>
          </p:cNvSpPr>
          <p:nvPr/>
        </p:nvSpPr>
        <p:spPr bwMode="auto">
          <a:xfrm>
            <a:off x="5097464" y="1923311"/>
            <a:ext cx="71437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district public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6" name="Rectangle 132">
            <a:extLst>
              <a:ext uri="{FF2B5EF4-FFF2-40B4-BE49-F238E27FC236}">
                <a16:creationId xmlns:a16="http://schemas.microsoft.com/office/drawing/2014/main" id="{A8402CA2-9A23-DB31-8120-4A29ADA2ACD8}"/>
              </a:ext>
            </a:extLst>
          </p:cNvPr>
          <p:cNvSpPr>
            <a:spLocks noChangeArrowheads="1"/>
          </p:cNvSpPr>
          <p:nvPr/>
        </p:nvSpPr>
        <p:spPr bwMode="auto">
          <a:xfrm>
            <a:off x="5097464" y="2047136"/>
            <a:ext cx="6143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health nurses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7" name="Rectangle 133">
            <a:extLst>
              <a:ext uri="{FF2B5EF4-FFF2-40B4-BE49-F238E27FC236}">
                <a16:creationId xmlns:a16="http://schemas.microsoft.com/office/drawing/2014/main" id="{3AA9A435-CE6E-3D14-9A1C-888CF9E0204F}"/>
              </a:ext>
            </a:extLst>
          </p:cNvPr>
          <p:cNvSpPr>
            <a:spLocks noChangeArrowheads="1"/>
          </p:cNvSpPr>
          <p:nvPr/>
        </p:nvSpPr>
        <p:spPr bwMode="auto">
          <a:xfrm>
            <a:off x="4619626" y="1993161"/>
            <a:ext cx="384175"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000000"/>
                </a:solidFill>
                <a:effectLst/>
                <a:latin typeface="Calibri" panose="020F0502020204030204" pitchFamily="34" charset="0"/>
              </a:rPr>
              <a:t>site team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8" name="Rectangle 134">
            <a:extLst>
              <a:ext uri="{FF2B5EF4-FFF2-40B4-BE49-F238E27FC236}">
                <a16:creationId xmlns:a16="http://schemas.microsoft.com/office/drawing/2014/main" id="{8855AC5A-AB65-C973-539B-8D2F9200717D}"/>
              </a:ext>
            </a:extLst>
          </p:cNvPr>
          <p:cNvSpPr>
            <a:spLocks noChangeArrowheads="1"/>
          </p:cNvSpPr>
          <p:nvPr/>
        </p:nvSpPr>
        <p:spPr bwMode="auto">
          <a:xfrm>
            <a:off x="4038601" y="1864573"/>
            <a:ext cx="6016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Use advisory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9" name="Rectangle 135">
            <a:extLst>
              <a:ext uri="{FF2B5EF4-FFF2-40B4-BE49-F238E27FC236}">
                <a16:creationId xmlns:a16="http://schemas.microsoft.com/office/drawing/2014/main" id="{0BE85DA4-95AC-D71E-80E0-FF11802EF30E}"/>
              </a:ext>
            </a:extLst>
          </p:cNvPr>
          <p:cNvSpPr>
            <a:spLocks noChangeArrowheads="1"/>
          </p:cNvSpPr>
          <p:nvPr/>
        </p:nvSpPr>
        <p:spPr bwMode="auto">
          <a:xfrm>
            <a:off x="4038601" y="1986811"/>
            <a:ext cx="5413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boards and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0" name="Rectangle 136">
            <a:extLst>
              <a:ext uri="{FF2B5EF4-FFF2-40B4-BE49-F238E27FC236}">
                <a16:creationId xmlns:a16="http://schemas.microsoft.com/office/drawing/2014/main" id="{A4471EEA-51CD-69FD-6AB9-961C6A1F4D00}"/>
              </a:ext>
            </a:extLst>
          </p:cNvPr>
          <p:cNvSpPr>
            <a:spLocks noChangeArrowheads="1"/>
          </p:cNvSpPr>
          <p:nvPr/>
        </p:nvSpPr>
        <p:spPr bwMode="auto">
          <a:xfrm>
            <a:off x="4038601" y="2105873"/>
            <a:ext cx="611188"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workgroups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1" name="Rectangle 137">
            <a:extLst>
              <a:ext uri="{FF2B5EF4-FFF2-40B4-BE49-F238E27FC236}">
                <a16:creationId xmlns:a16="http://schemas.microsoft.com/office/drawing/2014/main" id="{DB1E8E65-A151-F69B-41BC-0E888FB7DE51}"/>
              </a:ext>
            </a:extLst>
          </p:cNvPr>
          <p:cNvSpPr>
            <a:spLocks noChangeArrowheads="1"/>
          </p:cNvSpPr>
          <p:nvPr/>
        </p:nvSpPr>
        <p:spPr bwMode="auto">
          <a:xfrm>
            <a:off x="2652714" y="1742336"/>
            <a:ext cx="10556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During the meeting, the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2" name="Rectangle 138">
            <a:extLst>
              <a:ext uri="{FF2B5EF4-FFF2-40B4-BE49-F238E27FC236}">
                <a16:creationId xmlns:a16="http://schemas.microsoft.com/office/drawing/2014/main" id="{D53D78A1-C1DF-7058-6F8C-C3643138E86A}"/>
              </a:ext>
            </a:extLst>
          </p:cNvPr>
          <p:cNvSpPr>
            <a:spLocks noChangeArrowheads="1"/>
          </p:cNvSpPr>
          <p:nvPr/>
        </p:nvSpPr>
        <p:spPr bwMode="auto">
          <a:xfrm>
            <a:off x="2652714" y="1864573"/>
            <a:ext cx="4508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computer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3" name="Rectangle 139">
            <a:extLst>
              <a:ext uri="{FF2B5EF4-FFF2-40B4-BE49-F238E27FC236}">
                <a16:creationId xmlns:a16="http://schemas.microsoft.com/office/drawing/2014/main" id="{2B25CCA0-B58D-03CC-0AA8-0D0CBA08C64A}"/>
              </a:ext>
            </a:extLst>
          </p:cNvPr>
          <p:cNvSpPr>
            <a:spLocks noChangeArrowheads="1"/>
          </p:cNvSpPr>
          <p:nvPr/>
        </p:nvSpPr>
        <p:spPr bwMode="auto">
          <a:xfrm>
            <a:off x="3049589" y="1864573"/>
            <a:ext cx="841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4" name="Rectangle 140">
            <a:extLst>
              <a:ext uri="{FF2B5EF4-FFF2-40B4-BE49-F238E27FC236}">
                <a16:creationId xmlns:a16="http://schemas.microsoft.com/office/drawing/2014/main" id="{B0B06190-34BD-835F-23DA-771FA0222F4B}"/>
              </a:ext>
            </a:extLst>
          </p:cNvPr>
          <p:cNvSpPr>
            <a:spLocks noChangeArrowheads="1"/>
          </p:cNvSpPr>
          <p:nvPr/>
        </p:nvSpPr>
        <p:spPr bwMode="auto">
          <a:xfrm>
            <a:off x="3081339" y="1864573"/>
            <a:ext cx="9810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assisted CDSS concept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5" name="Rectangle 141">
            <a:extLst>
              <a:ext uri="{FF2B5EF4-FFF2-40B4-BE49-F238E27FC236}">
                <a16:creationId xmlns:a16="http://schemas.microsoft.com/office/drawing/2014/main" id="{2E643030-FBD4-188B-70FB-7BE980D56762}"/>
              </a:ext>
            </a:extLst>
          </p:cNvPr>
          <p:cNvSpPr>
            <a:spLocks noChangeArrowheads="1"/>
          </p:cNvSpPr>
          <p:nvPr/>
        </p:nvSpPr>
        <p:spPr bwMode="auto">
          <a:xfrm>
            <a:off x="2652714" y="1986811"/>
            <a:ext cx="14017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was discussed and approval and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6" name="Rectangle 142">
            <a:extLst>
              <a:ext uri="{FF2B5EF4-FFF2-40B4-BE49-F238E27FC236}">
                <a16:creationId xmlns:a16="http://schemas.microsoft.com/office/drawing/2014/main" id="{CB7B0749-E1D9-D73E-9A07-7822ADFA8DDE}"/>
              </a:ext>
            </a:extLst>
          </p:cNvPr>
          <p:cNvSpPr>
            <a:spLocks noChangeArrowheads="1"/>
          </p:cNvSpPr>
          <p:nvPr/>
        </p:nvSpPr>
        <p:spPr bwMode="auto">
          <a:xfrm>
            <a:off x="2652714" y="2105873"/>
            <a:ext cx="162242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support by the stakeholders were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7" name="Rectangle 143">
            <a:extLst>
              <a:ext uri="{FF2B5EF4-FFF2-40B4-BE49-F238E27FC236}">
                <a16:creationId xmlns:a16="http://schemas.microsoft.com/office/drawing/2014/main" id="{4AFFAC53-6CCD-D74A-C95C-0D6B97856781}"/>
              </a:ext>
            </a:extLst>
          </p:cNvPr>
          <p:cNvSpPr>
            <a:spLocks noChangeArrowheads="1"/>
          </p:cNvSpPr>
          <p:nvPr/>
        </p:nvSpPr>
        <p:spPr bwMode="auto">
          <a:xfrm>
            <a:off x="2652714" y="2228111"/>
            <a:ext cx="5842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established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8" name="Rectangle 144">
            <a:extLst>
              <a:ext uri="{FF2B5EF4-FFF2-40B4-BE49-F238E27FC236}">
                <a16:creationId xmlns:a16="http://schemas.microsoft.com/office/drawing/2014/main" id="{4FFCBAED-8864-1497-9334-5BCC799E07C6}"/>
              </a:ext>
            </a:extLst>
          </p:cNvPr>
          <p:cNvSpPr>
            <a:spLocks noChangeArrowheads="1"/>
          </p:cNvSpPr>
          <p:nvPr/>
        </p:nvSpPr>
        <p:spPr bwMode="auto">
          <a:xfrm>
            <a:off x="1330326" y="1742336"/>
            <a:ext cx="97472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000000"/>
                </a:solidFill>
                <a:effectLst/>
                <a:latin typeface="Calibri" panose="020F0502020204030204" pitchFamily="34" charset="0"/>
              </a:rPr>
              <a:t>stakeholder meeting,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9" name="Rectangle 145">
            <a:extLst>
              <a:ext uri="{FF2B5EF4-FFF2-40B4-BE49-F238E27FC236}">
                <a16:creationId xmlns:a16="http://schemas.microsoft.com/office/drawing/2014/main" id="{D6D7380A-AF5E-A54E-D3BD-13621DEAFEAE}"/>
              </a:ext>
            </a:extLst>
          </p:cNvPr>
          <p:cNvSpPr>
            <a:spLocks noChangeArrowheads="1"/>
          </p:cNvSpPr>
          <p:nvPr/>
        </p:nvSpPr>
        <p:spPr bwMode="auto">
          <a:xfrm>
            <a:off x="2249489" y="1742336"/>
            <a:ext cx="4238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in which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0" name="Rectangle 146">
            <a:extLst>
              <a:ext uri="{FF2B5EF4-FFF2-40B4-BE49-F238E27FC236}">
                <a16:creationId xmlns:a16="http://schemas.microsoft.com/office/drawing/2014/main" id="{D6A339F8-4BC3-C09F-E216-397AC7E58BA8}"/>
              </a:ext>
            </a:extLst>
          </p:cNvPr>
          <p:cNvSpPr>
            <a:spLocks noChangeArrowheads="1"/>
          </p:cNvSpPr>
          <p:nvPr/>
        </p:nvSpPr>
        <p:spPr bwMode="auto">
          <a:xfrm>
            <a:off x="1330326" y="1864573"/>
            <a:ext cx="13763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the directors of health services,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1" name="Rectangle 147">
            <a:extLst>
              <a:ext uri="{FF2B5EF4-FFF2-40B4-BE49-F238E27FC236}">
                <a16:creationId xmlns:a16="http://schemas.microsoft.com/office/drawing/2014/main" id="{1D8273DD-292C-6546-1893-E658FDC24161}"/>
              </a:ext>
            </a:extLst>
          </p:cNvPr>
          <p:cNvSpPr>
            <a:spLocks noChangeArrowheads="1"/>
          </p:cNvSpPr>
          <p:nvPr/>
        </p:nvSpPr>
        <p:spPr bwMode="auto">
          <a:xfrm>
            <a:off x="1330326" y="1986811"/>
            <a:ext cx="12446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district public health nurses,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2" name="Rectangle 148">
            <a:extLst>
              <a:ext uri="{FF2B5EF4-FFF2-40B4-BE49-F238E27FC236}">
                <a16:creationId xmlns:a16="http://schemas.microsoft.com/office/drawing/2014/main" id="{BED77CD3-CF86-4C5D-8DCE-D7705D744258}"/>
              </a:ext>
            </a:extLst>
          </p:cNvPr>
          <p:cNvSpPr>
            <a:spLocks noChangeArrowheads="1"/>
          </p:cNvSpPr>
          <p:nvPr/>
        </p:nvSpPr>
        <p:spPr bwMode="auto">
          <a:xfrm>
            <a:off x="1330326" y="2105873"/>
            <a:ext cx="1195388"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midwives and other key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3" name="Rectangle 149">
            <a:extLst>
              <a:ext uri="{FF2B5EF4-FFF2-40B4-BE49-F238E27FC236}">
                <a16:creationId xmlns:a16="http://schemas.microsoft.com/office/drawing/2014/main" id="{2D792971-D8C5-B862-9BFB-DFB090B083A0}"/>
              </a:ext>
            </a:extLst>
          </p:cNvPr>
          <p:cNvSpPr>
            <a:spLocks noChangeArrowheads="1"/>
          </p:cNvSpPr>
          <p:nvPr/>
        </p:nvSpPr>
        <p:spPr bwMode="auto">
          <a:xfrm>
            <a:off x="1330326" y="2228111"/>
            <a:ext cx="12446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stakeholders participated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4" name="Rectangle 150">
            <a:extLst>
              <a:ext uri="{FF2B5EF4-FFF2-40B4-BE49-F238E27FC236}">
                <a16:creationId xmlns:a16="http://schemas.microsoft.com/office/drawing/2014/main" id="{98C7CFD7-563E-2ECC-BF54-4DD7A899BC72}"/>
              </a:ext>
            </a:extLst>
          </p:cNvPr>
          <p:cNvSpPr>
            <a:spLocks noChangeArrowheads="1"/>
          </p:cNvSpPr>
          <p:nvPr/>
        </p:nvSpPr>
        <p:spPr bwMode="auto">
          <a:xfrm>
            <a:off x="1162051" y="1986811"/>
            <a:ext cx="1016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5" name="Rectangle 151">
            <a:extLst>
              <a:ext uri="{FF2B5EF4-FFF2-40B4-BE49-F238E27FC236}">
                <a16:creationId xmlns:a16="http://schemas.microsoft.com/office/drawing/2014/main" id="{C842F0CD-16FB-F733-43B7-C6D94E51E20D}"/>
              </a:ext>
            </a:extLst>
          </p:cNvPr>
          <p:cNvSpPr>
            <a:spLocks noChangeArrowheads="1"/>
          </p:cNvSpPr>
          <p:nvPr/>
        </p:nvSpPr>
        <p:spPr bwMode="auto">
          <a:xfrm>
            <a:off x="865189" y="1986811"/>
            <a:ext cx="1000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6" name="Rectangle 152">
            <a:extLst>
              <a:ext uri="{FF2B5EF4-FFF2-40B4-BE49-F238E27FC236}">
                <a16:creationId xmlns:a16="http://schemas.microsoft.com/office/drawing/2014/main" id="{C08E0547-005F-8BAF-144E-919300C26AB1}"/>
              </a:ext>
            </a:extLst>
          </p:cNvPr>
          <p:cNvSpPr>
            <a:spLocks noChangeArrowheads="1"/>
          </p:cNvSpPr>
          <p:nvPr/>
        </p:nvSpPr>
        <p:spPr bwMode="auto">
          <a:xfrm>
            <a:off x="585789" y="1986811"/>
            <a:ext cx="1000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7" name="Rectangle 153">
            <a:extLst>
              <a:ext uri="{FF2B5EF4-FFF2-40B4-BE49-F238E27FC236}">
                <a16:creationId xmlns:a16="http://schemas.microsoft.com/office/drawing/2014/main" id="{44B7011A-12F8-B44E-F2F2-DF5CE3D0DEFB}"/>
              </a:ext>
            </a:extLst>
          </p:cNvPr>
          <p:cNvSpPr>
            <a:spLocks noChangeArrowheads="1"/>
          </p:cNvSpPr>
          <p:nvPr/>
        </p:nvSpPr>
        <p:spPr bwMode="auto">
          <a:xfrm>
            <a:off x="8239126" y="2539261"/>
            <a:ext cx="54292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published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8" name="Rectangle 154">
            <a:extLst>
              <a:ext uri="{FF2B5EF4-FFF2-40B4-BE49-F238E27FC236}">
                <a16:creationId xmlns:a16="http://schemas.microsoft.com/office/drawing/2014/main" id="{B5FE0F8C-8718-A172-D385-1B486FE2466C}"/>
              </a:ext>
            </a:extLst>
          </p:cNvPr>
          <p:cNvSpPr>
            <a:spLocks noChangeArrowheads="1"/>
          </p:cNvSpPr>
          <p:nvPr/>
        </p:nvSpPr>
        <p:spPr bwMode="auto">
          <a:xfrm>
            <a:off x="8320089" y="2663086"/>
            <a:ext cx="2952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paper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9" name="Rectangle 155">
            <a:extLst>
              <a:ext uri="{FF2B5EF4-FFF2-40B4-BE49-F238E27FC236}">
                <a16:creationId xmlns:a16="http://schemas.microsoft.com/office/drawing/2014/main" id="{3D99890C-B978-A705-728E-3E5784C1A742}"/>
              </a:ext>
            </a:extLst>
          </p:cNvPr>
          <p:cNvSpPr>
            <a:spLocks noChangeArrowheads="1"/>
          </p:cNvSpPr>
          <p:nvPr/>
        </p:nvSpPr>
        <p:spPr bwMode="auto">
          <a:xfrm>
            <a:off x="7875589" y="2602761"/>
            <a:ext cx="3460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labour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70" name="Rectangle 156">
            <a:extLst>
              <a:ext uri="{FF2B5EF4-FFF2-40B4-BE49-F238E27FC236}">
                <a16:creationId xmlns:a16="http://schemas.microsoft.com/office/drawing/2014/main" id="{7B4A99EB-0F69-3B5D-6ABC-79704B6D31B9}"/>
              </a:ext>
            </a:extLst>
          </p:cNvPr>
          <p:cNvSpPr>
            <a:spLocks noChangeArrowheads="1"/>
          </p:cNvSpPr>
          <p:nvPr/>
        </p:nvSpPr>
        <p:spPr bwMode="auto">
          <a:xfrm>
            <a:off x="7581901" y="2539261"/>
            <a:ext cx="29527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71" name="Rectangle 157">
            <a:extLst>
              <a:ext uri="{FF2B5EF4-FFF2-40B4-BE49-F238E27FC236}">
                <a16:creationId xmlns:a16="http://schemas.microsoft.com/office/drawing/2014/main" id="{053AB454-AF70-7469-894F-2333A04BCB2B}"/>
              </a:ext>
            </a:extLst>
          </p:cNvPr>
          <p:cNvSpPr>
            <a:spLocks noChangeArrowheads="1"/>
          </p:cNvSpPr>
          <p:nvPr/>
        </p:nvSpPr>
        <p:spPr bwMode="auto">
          <a:xfrm>
            <a:off x="7456489" y="2663086"/>
            <a:ext cx="3540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290.99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72" name="Rectangle 158">
            <a:extLst>
              <a:ext uri="{FF2B5EF4-FFF2-40B4-BE49-F238E27FC236}">
                <a16:creationId xmlns:a16="http://schemas.microsoft.com/office/drawing/2014/main" id="{591E0C75-90CC-F0EE-696D-DDF490AA679E}"/>
              </a:ext>
            </a:extLst>
          </p:cNvPr>
          <p:cNvSpPr>
            <a:spLocks noChangeArrowheads="1"/>
          </p:cNvSpPr>
          <p:nvPr/>
        </p:nvSpPr>
        <p:spPr bwMode="auto">
          <a:xfrm>
            <a:off x="7156451" y="2602761"/>
            <a:ext cx="1793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4.0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73" name="Rectangle 159">
            <a:extLst>
              <a:ext uri="{FF2B5EF4-FFF2-40B4-BE49-F238E27FC236}">
                <a16:creationId xmlns:a16="http://schemas.microsoft.com/office/drawing/2014/main" id="{C90CDB95-DDCB-0708-8DC4-DB9024E4FB26}"/>
              </a:ext>
            </a:extLst>
          </p:cNvPr>
          <p:cNvSpPr>
            <a:spLocks noChangeArrowheads="1"/>
          </p:cNvSpPr>
          <p:nvPr/>
        </p:nvSpPr>
        <p:spPr bwMode="auto">
          <a:xfrm>
            <a:off x="6738939" y="2602761"/>
            <a:ext cx="1793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1.0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74" name="Rectangle 160">
            <a:extLst>
              <a:ext uri="{FF2B5EF4-FFF2-40B4-BE49-F238E27FC236}">
                <a16:creationId xmlns:a16="http://schemas.microsoft.com/office/drawing/2014/main" id="{7D4B7C85-BA96-A3EE-B2E1-5B3A98BC955F}"/>
              </a:ext>
            </a:extLst>
          </p:cNvPr>
          <p:cNvSpPr>
            <a:spLocks noChangeArrowheads="1"/>
          </p:cNvSpPr>
          <p:nvPr/>
        </p:nvSpPr>
        <p:spPr bwMode="auto">
          <a:xfrm>
            <a:off x="6288089" y="2602761"/>
            <a:ext cx="1031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75" name="Rectangle 161">
            <a:extLst>
              <a:ext uri="{FF2B5EF4-FFF2-40B4-BE49-F238E27FC236}">
                <a16:creationId xmlns:a16="http://schemas.microsoft.com/office/drawing/2014/main" id="{44246095-712F-3C65-563D-24100E8F2D1F}"/>
              </a:ext>
            </a:extLst>
          </p:cNvPr>
          <p:cNvSpPr>
            <a:spLocks noChangeArrowheads="1"/>
          </p:cNvSpPr>
          <p:nvPr/>
        </p:nvSpPr>
        <p:spPr bwMode="auto">
          <a:xfrm>
            <a:off x="5868989" y="2539261"/>
            <a:ext cx="293688"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76" name="Rectangle 162">
            <a:extLst>
              <a:ext uri="{FF2B5EF4-FFF2-40B4-BE49-F238E27FC236}">
                <a16:creationId xmlns:a16="http://schemas.microsoft.com/office/drawing/2014/main" id="{A2FD4EE2-A95E-EE73-9C69-F52BEE9B0953}"/>
              </a:ext>
            </a:extLst>
          </p:cNvPr>
          <p:cNvSpPr>
            <a:spLocks noChangeArrowheads="1"/>
          </p:cNvSpPr>
          <p:nvPr/>
        </p:nvSpPr>
        <p:spPr bwMode="auto">
          <a:xfrm>
            <a:off x="5765801" y="2663086"/>
            <a:ext cx="3048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72.75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77" name="Rectangle 163">
            <a:extLst>
              <a:ext uri="{FF2B5EF4-FFF2-40B4-BE49-F238E27FC236}">
                <a16:creationId xmlns:a16="http://schemas.microsoft.com/office/drawing/2014/main" id="{B2773C80-CB3C-3C3A-FD84-51E9DDAA1537}"/>
              </a:ext>
            </a:extLst>
          </p:cNvPr>
          <p:cNvSpPr>
            <a:spLocks noChangeArrowheads="1"/>
          </p:cNvSpPr>
          <p:nvPr/>
        </p:nvSpPr>
        <p:spPr bwMode="auto">
          <a:xfrm>
            <a:off x="5097464" y="2602761"/>
            <a:ext cx="4445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midwives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78" name="Rectangle 164">
            <a:extLst>
              <a:ext uri="{FF2B5EF4-FFF2-40B4-BE49-F238E27FC236}">
                <a16:creationId xmlns:a16="http://schemas.microsoft.com/office/drawing/2014/main" id="{EB6809BF-E0A1-D8F4-5757-606947FEF3BE}"/>
              </a:ext>
            </a:extLst>
          </p:cNvPr>
          <p:cNvSpPr>
            <a:spLocks noChangeArrowheads="1"/>
          </p:cNvSpPr>
          <p:nvPr/>
        </p:nvSpPr>
        <p:spPr bwMode="auto">
          <a:xfrm>
            <a:off x="4619626" y="2602761"/>
            <a:ext cx="4365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site team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79" name="Rectangle 165">
            <a:extLst>
              <a:ext uri="{FF2B5EF4-FFF2-40B4-BE49-F238E27FC236}">
                <a16:creationId xmlns:a16="http://schemas.microsoft.com/office/drawing/2014/main" id="{9475B8C5-85CB-14A2-F2BE-1947505429E8}"/>
              </a:ext>
            </a:extLst>
          </p:cNvPr>
          <p:cNvSpPr>
            <a:spLocks noChangeArrowheads="1"/>
          </p:cNvSpPr>
          <p:nvPr/>
        </p:nvSpPr>
        <p:spPr bwMode="auto">
          <a:xfrm>
            <a:off x="4038601" y="2480523"/>
            <a:ext cx="6016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Use advisory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0" name="Rectangle 166">
            <a:extLst>
              <a:ext uri="{FF2B5EF4-FFF2-40B4-BE49-F238E27FC236}">
                <a16:creationId xmlns:a16="http://schemas.microsoft.com/office/drawing/2014/main" id="{31F1944D-3629-C390-14C7-DF60F673256B}"/>
              </a:ext>
            </a:extLst>
          </p:cNvPr>
          <p:cNvSpPr>
            <a:spLocks noChangeArrowheads="1"/>
          </p:cNvSpPr>
          <p:nvPr/>
        </p:nvSpPr>
        <p:spPr bwMode="auto">
          <a:xfrm>
            <a:off x="4038601" y="2602761"/>
            <a:ext cx="5413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boards and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1" name="Rectangle 167">
            <a:extLst>
              <a:ext uri="{FF2B5EF4-FFF2-40B4-BE49-F238E27FC236}">
                <a16:creationId xmlns:a16="http://schemas.microsoft.com/office/drawing/2014/main" id="{D33C4961-3DBA-A582-2ABB-20CDABD10AD4}"/>
              </a:ext>
            </a:extLst>
          </p:cNvPr>
          <p:cNvSpPr>
            <a:spLocks noChangeArrowheads="1"/>
          </p:cNvSpPr>
          <p:nvPr/>
        </p:nvSpPr>
        <p:spPr bwMode="auto">
          <a:xfrm>
            <a:off x="4038601" y="2721823"/>
            <a:ext cx="611188"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workgroups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2" name="Rectangle 168">
            <a:extLst>
              <a:ext uri="{FF2B5EF4-FFF2-40B4-BE49-F238E27FC236}">
                <a16:creationId xmlns:a16="http://schemas.microsoft.com/office/drawing/2014/main" id="{92F193C1-A099-645E-4EF6-80ED818F65A3}"/>
              </a:ext>
            </a:extLst>
          </p:cNvPr>
          <p:cNvSpPr>
            <a:spLocks noChangeArrowheads="1"/>
          </p:cNvSpPr>
          <p:nvPr/>
        </p:nvSpPr>
        <p:spPr bwMode="auto">
          <a:xfrm>
            <a:off x="2652714" y="2358286"/>
            <a:ext cx="10556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During the meeting, the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3" name="Rectangle 169">
            <a:extLst>
              <a:ext uri="{FF2B5EF4-FFF2-40B4-BE49-F238E27FC236}">
                <a16:creationId xmlns:a16="http://schemas.microsoft.com/office/drawing/2014/main" id="{FCEB7710-BBC0-4B38-32E4-00D3B72B3F5B}"/>
              </a:ext>
            </a:extLst>
          </p:cNvPr>
          <p:cNvSpPr>
            <a:spLocks noChangeArrowheads="1"/>
          </p:cNvSpPr>
          <p:nvPr/>
        </p:nvSpPr>
        <p:spPr bwMode="auto">
          <a:xfrm>
            <a:off x="2652714" y="2480523"/>
            <a:ext cx="4508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computer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4" name="Rectangle 170">
            <a:extLst>
              <a:ext uri="{FF2B5EF4-FFF2-40B4-BE49-F238E27FC236}">
                <a16:creationId xmlns:a16="http://schemas.microsoft.com/office/drawing/2014/main" id="{7855F643-A02A-4BFE-6F3C-23C75CBFB5A0}"/>
              </a:ext>
            </a:extLst>
          </p:cNvPr>
          <p:cNvSpPr>
            <a:spLocks noChangeArrowheads="1"/>
          </p:cNvSpPr>
          <p:nvPr/>
        </p:nvSpPr>
        <p:spPr bwMode="auto">
          <a:xfrm>
            <a:off x="3049589" y="2480523"/>
            <a:ext cx="841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5" name="Rectangle 171">
            <a:extLst>
              <a:ext uri="{FF2B5EF4-FFF2-40B4-BE49-F238E27FC236}">
                <a16:creationId xmlns:a16="http://schemas.microsoft.com/office/drawing/2014/main" id="{894FC588-0C6F-0DE3-09B1-57E1E05FA64F}"/>
              </a:ext>
            </a:extLst>
          </p:cNvPr>
          <p:cNvSpPr>
            <a:spLocks noChangeArrowheads="1"/>
          </p:cNvSpPr>
          <p:nvPr/>
        </p:nvSpPr>
        <p:spPr bwMode="auto">
          <a:xfrm>
            <a:off x="3081339" y="2480523"/>
            <a:ext cx="9810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assisted CDSS concept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6" name="Rectangle 172">
            <a:extLst>
              <a:ext uri="{FF2B5EF4-FFF2-40B4-BE49-F238E27FC236}">
                <a16:creationId xmlns:a16="http://schemas.microsoft.com/office/drawing/2014/main" id="{BD2AC1AE-5E67-0768-2998-BD7F06188ABA}"/>
              </a:ext>
            </a:extLst>
          </p:cNvPr>
          <p:cNvSpPr>
            <a:spLocks noChangeArrowheads="1"/>
          </p:cNvSpPr>
          <p:nvPr/>
        </p:nvSpPr>
        <p:spPr bwMode="auto">
          <a:xfrm>
            <a:off x="2652714" y="2602761"/>
            <a:ext cx="14017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was discussed and approval and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7" name="Rectangle 173">
            <a:extLst>
              <a:ext uri="{FF2B5EF4-FFF2-40B4-BE49-F238E27FC236}">
                <a16:creationId xmlns:a16="http://schemas.microsoft.com/office/drawing/2014/main" id="{0B2BE673-0C51-3E58-841C-795BAEC0CBDC}"/>
              </a:ext>
            </a:extLst>
          </p:cNvPr>
          <p:cNvSpPr>
            <a:spLocks noChangeArrowheads="1"/>
          </p:cNvSpPr>
          <p:nvPr/>
        </p:nvSpPr>
        <p:spPr bwMode="auto">
          <a:xfrm>
            <a:off x="2652714" y="2721823"/>
            <a:ext cx="162242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support by the stakeholders were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8" name="Rectangle 174">
            <a:extLst>
              <a:ext uri="{FF2B5EF4-FFF2-40B4-BE49-F238E27FC236}">
                <a16:creationId xmlns:a16="http://schemas.microsoft.com/office/drawing/2014/main" id="{1BAA9E46-A95C-9583-D05A-0E34045C0535}"/>
              </a:ext>
            </a:extLst>
          </p:cNvPr>
          <p:cNvSpPr>
            <a:spLocks noChangeArrowheads="1"/>
          </p:cNvSpPr>
          <p:nvPr/>
        </p:nvSpPr>
        <p:spPr bwMode="auto">
          <a:xfrm>
            <a:off x="2652714" y="2844061"/>
            <a:ext cx="5842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established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9" name="Rectangle 175">
            <a:extLst>
              <a:ext uri="{FF2B5EF4-FFF2-40B4-BE49-F238E27FC236}">
                <a16:creationId xmlns:a16="http://schemas.microsoft.com/office/drawing/2014/main" id="{75C40284-6DF9-7F64-A7FD-0F6F38CD44E1}"/>
              </a:ext>
            </a:extLst>
          </p:cNvPr>
          <p:cNvSpPr>
            <a:spLocks noChangeArrowheads="1"/>
          </p:cNvSpPr>
          <p:nvPr/>
        </p:nvSpPr>
        <p:spPr bwMode="auto">
          <a:xfrm>
            <a:off x="1330326" y="2358286"/>
            <a:ext cx="9255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000000"/>
                </a:solidFill>
                <a:effectLst/>
                <a:latin typeface="Calibri" panose="020F0502020204030204" pitchFamily="34" charset="0"/>
              </a:rPr>
              <a:t>stakeholder meeting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0" name="Rectangle 176">
            <a:extLst>
              <a:ext uri="{FF2B5EF4-FFF2-40B4-BE49-F238E27FC236}">
                <a16:creationId xmlns:a16="http://schemas.microsoft.com/office/drawing/2014/main" id="{ED272F05-0A62-EF4B-B961-69A672CF9C96}"/>
              </a:ext>
            </a:extLst>
          </p:cNvPr>
          <p:cNvSpPr>
            <a:spLocks noChangeArrowheads="1"/>
          </p:cNvSpPr>
          <p:nvPr/>
        </p:nvSpPr>
        <p:spPr bwMode="auto">
          <a:xfrm>
            <a:off x="2205039" y="2358286"/>
            <a:ext cx="4714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 in which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1" name="Rectangle 177">
            <a:extLst>
              <a:ext uri="{FF2B5EF4-FFF2-40B4-BE49-F238E27FC236}">
                <a16:creationId xmlns:a16="http://schemas.microsoft.com/office/drawing/2014/main" id="{5ABCCC25-203D-F7B3-0F34-74EB3C7D2982}"/>
              </a:ext>
            </a:extLst>
          </p:cNvPr>
          <p:cNvSpPr>
            <a:spLocks noChangeArrowheads="1"/>
          </p:cNvSpPr>
          <p:nvPr/>
        </p:nvSpPr>
        <p:spPr bwMode="auto">
          <a:xfrm>
            <a:off x="1330326" y="2480523"/>
            <a:ext cx="13763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the directors of health services,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2" name="Rectangle 178">
            <a:extLst>
              <a:ext uri="{FF2B5EF4-FFF2-40B4-BE49-F238E27FC236}">
                <a16:creationId xmlns:a16="http://schemas.microsoft.com/office/drawing/2014/main" id="{A88C50AC-5268-6758-8297-FF6D3002912C}"/>
              </a:ext>
            </a:extLst>
          </p:cNvPr>
          <p:cNvSpPr>
            <a:spLocks noChangeArrowheads="1"/>
          </p:cNvSpPr>
          <p:nvPr/>
        </p:nvSpPr>
        <p:spPr bwMode="auto">
          <a:xfrm>
            <a:off x="1330326" y="2602761"/>
            <a:ext cx="12446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district public health nurses,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3" name="Rectangle 179">
            <a:extLst>
              <a:ext uri="{FF2B5EF4-FFF2-40B4-BE49-F238E27FC236}">
                <a16:creationId xmlns:a16="http://schemas.microsoft.com/office/drawing/2014/main" id="{24FD6A83-E66B-7293-8E87-6732F4B68CA7}"/>
              </a:ext>
            </a:extLst>
          </p:cNvPr>
          <p:cNvSpPr>
            <a:spLocks noChangeArrowheads="1"/>
          </p:cNvSpPr>
          <p:nvPr/>
        </p:nvSpPr>
        <p:spPr bwMode="auto">
          <a:xfrm>
            <a:off x="1330326" y="2721823"/>
            <a:ext cx="1195388"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midwives and other key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4" name="Rectangle 180">
            <a:extLst>
              <a:ext uri="{FF2B5EF4-FFF2-40B4-BE49-F238E27FC236}">
                <a16:creationId xmlns:a16="http://schemas.microsoft.com/office/drawing/2014/main" id="{BD15DDF0-9F75-B8EE-A485-C1160C46744E}"/>
              </a:ext>
            </a:extLst>
          </p:cNvPr>
          <p:cNvSpPr>
            <a:spLocks noChangeArrowheads="1"/>
          </p:cNvSpPr>
          <p:nvPr/>
        </p:nvSpPr>
        <p:spPr bwMode="auto">
          <a:xfrm>
            <a:off x="1330326" y="2844061"/>
            <a:ext cx="12446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stakeholders participated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5" name="Rectangle 181">
            <a:extLst>
              <a:ext uri="{FF2B5EF4-FFF2-40B4-BE49-F238E27FC236}">
                <a16:creationId xmlns:a16="http://schemas.microsoft.com/office/drawing/2014/main" id="{4749432C-DC10-3CEE-7EAF-6545726748BC}"/>
              </a:ext>
            </a:extLst>
          </p:cNvPr>
          <p:cNvSpPr>
            <a:spLocks noChangeArrowheads="1"/>
          </p:cNvSpPr>
          <p:nvPr/>
        </p:nvSpPr>
        <p:spPr bwMode="auto">
          <a:xfrm>
            <a:off x="1162051" y="2602761"/>
            <a:ext cx="1016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6" name="Rectangle 182">
            <a:extLst>
              <a:ext uri="{FF2B5EF4-FFF2-40B4-BE49-F238E27FC236}">
                <a16:creationId xmlns:a16="http://schemas.microsoft.com/office/drawing/2014/main" id="{A52FC18A-6506-90AD-F78D-FEEE5216DC50}"/>
              </a:ext>
            </a:extLst>
          </p:cNvPr>
          <p:cNvSpPr>
            <a:spLocks noChangeArrowheads="1"/>
          </p:cNvSpPr>
          <p:nvPr/>
        </p:nvSpPr>
        <p:spPr bwMode="auto">
          <a:xfrm>
            <a:off x="865189" y="2602761"/>
            <a:ext cx="1000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7" name="Rectangle 183">
            <a:extLst>
              <a:ext uri="{FF2B5EF4-FFF2-40B4-BE49-F238E27FC236}">
                <a16:creationId xmlns:a16="http://schemas.microsoft.com/office/drawing/2014/main" id="{A81FBFDB-C528-8844-1865-F572092DCEDB}"/>
              </a:ext>
            </a:extLst>
          </p:cNvPr>
          <p:cNvSpPr>
            <a:spLocks noChangeArrowheads="1"/>
          </p:cNvSpPr>
          <p:nvPr/>
        </p:nvSpPr>
        <p:spPr bwMode="auto">
          <a:xfrm>
            <a:off x="585789" y="2602761"/>
            <a:ext cx="1000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8" name="Rectangle 184">
            <a:extLst>
              <a:ext uri="{FF2B5EF4-FFF2-40B4-BE49-F238E27FC236}">
                <a16:creationId xmlns:a16="http://schemas.microsoft.com/office/drawing/2014/main" id="{359D8904-094E-259C-AEC9-8604D4454CAC}"/>
              </a:ext>
            </a:extLst>
          </p:cNvPr>
          <p:cNvSpPr>
            <a:spLocks noChangeArrowheads="1"/>
          </p:cNvSpPr>
          <p:nvPr/>
        </p:nvSpPr>
        <p:spPr bwMode="auto">
          <a:xfrm>
            <a:off x="8239126" y="3155211"/>
            <a:ext cx="4841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published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9" name="Rectangle 185">
            <a:extLst>
              <a:ext uri="{FF2B5EF4-FFF2-40B4-BE49-F238E27FC236}">
                <a16:creationId xmlns:a16="http://schemas.microsoft.com/office/drawing/2014/main" id="{E2B148B5-36AE-3DE1-9EFC-3D9F568909D3}"/>
              </a:ext>
            </a:extLst>
          </p:cNvPr>
          <p:cNvSpPr>
            <a:spLocks noChangeArrowheads="1"/>
          </p:cNvSpPr>
          <p:nvPr/>
        </p:nvSpPr>
        <p:spPr bwMode="auto">
          <a:xfrm>
            <a:off x="8320089" y="3279036"/>
            <a:ext cx="2952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paper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0" name="Rectangle 186">
            <a:extLst>
              <a:ext uri="{FF2B5EF4-FFF2-40B4-BE49-F238E27FC236}">
                <a16:creationId xmlns:a16="http://schemas.microsoft.com/office/drawing/2014/main" id="{6B65C739-70E3-1E08-C507-DC9C572D6C5D}"/>
              </a:ext>
            </a:extLst>
          </p:cNvPr>
          <p:cNvSpPr>
            <a:spLocks noChangeArrowheads="1"/>
          </p:cNvSpPr>
          <p:nvPr/>
        </p:nvSpPr>
        <p:spPr bwMode="auto">
          <a:xfrm>
            <a:off x="7875589" y="3218711"/>
            <a:ext cx="3460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labour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1" name="Rectangle 187">
            <a:extLst>
              <a:ext uri="{FF2B5EF4-FFF2-40B4-BE49-F238E27FC236}">
                <a16:creationId xmlns:a16="http://schemas.microsoft.com/office/drawing/2014/main" id="{C67F153D-11B7-C2F2-CC07-17F763A39133}"/>
              </a:ext>
            </a:extLst>
          </p:cNvPr>
          <p:cNvSpPr>
            <a:spLocks noChangeArrowheads="1"/>
          </p:cNvSpPr>
          <p:nvPr/>
        </p:nvSpPr>
        <p:spPr bwMode="auto">
          <a:xfrm>
            <a:off x="7581901" y="3155211"/>
            <a:ext cx="2603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2" name="Rectangle 188">
            <a:extLst>
              <a:ext uri="{FF2B5EF4-FFF2-40B4-BE49-F238E27FC236}">
                <a16:creationId xmlns:a16="http://schemas.microsoft.com/office/drawing/2014/main" id="{078A9634-D21B-9F90-0409-FED8A2216EB3}"/>
              </a:ext>
            </a:extLst>
          </p:cNvPr>
          <p:cNvSpPr>
            <a:spLocks noChangeArrowheads="1"/>
          </p:cNvSpPr>
          <p:nvPr/>
        </p:nvSpPr>
        <p:spPr bwMode="auto">
          <a:xfrm>
            <a:off x="7456489" y="3279036"/>
            <a:ext cx="3540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474.44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3" name="Rectangle 189">
            <a:extLst>
              <a:ext uri="{FF2B5EF4-FFF2-40B4-BE49-F238E27FC236}">
                <a16:creationId xmlns:a16="http://schemas.microsoft.com/office/drawing/2014/main" id="{492B72D4-CAE3-41F9-DA85-BFCBD21FF051}"/>
              </a:ext>
            </a:extLst>
          </p:cNvPr>
          <p:cNvSpPr>
            <a:spLocks noChangeArrowheads="1"/>
          </p:cNvSpPr>
          <p:nvPr/>
        </p:nvSpPr>
        <p:spPr bwMode="auto">
          <a:xfrm>
            <a:off x="7156451" y="3218711"/>
            <a:ext cx="1793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5.0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4" name="Rectangle 190">
            <a:extLst>
              <a:ext uri="{FF2B5EF4-FFF2-40B4-BE49-F238E27FC236}">
                <a16:creationId xmlns:a16="http://schemas.microsoft.com/office/drawing/2014/main" id="{2852E4F9-4C5F-2892-3027-051820DA5679}"/>
              </a:ext>
            </a:extLst>
          </p:cNvPr>
          <p:cNvSpPr>
            <a:spLocks noChangeArrowheads="1"/>
          </p:cNvSpPr>
          <p:nvPr/>
        </p:nvSpPr>
        <p:spPr bwMode="auto">
          <a:xfrm>
            <a:off x="6738939" y="3218711"/>
            <a:ext cx="1793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1.0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5" name="Rectangle 191">
            <a:extLst>
              <a:ext uri="{FF2B5EF4-FFF2-40B4-BE49-F238E27FC236}">
                <a16:creationId xmlns:a16="http://schemas.microsoft.com/office/drawing/2014/main" id="{27167723-5F3D-AA4E-8BCA-6E745F2FF9C7}"/>
              </a:ext>
            </a:extLst>
          </p:cNvPr>
          <p:cNvSpPr>
            <a:spLocks noChangeArrowheads="1"/>
          </p:cNvSpPr>
          <p:nvPr/>
        </p:nvSpPr>
        <p:spPr bwMode="auto">
          <a:xfrm>
            <a:off x="6288089" y="3218711"/>
            <a:ext cx="1031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6" name="Rectangle 192">
            <a:extLst>
              <a:ext uri="{FF2B5EF4-FFF2-40B4-BE49-F238E27FC236}">
                <a16:creationId xmlns:a16="http://schemas.microsoft.com/office/drawing/2014/main" id="{E3D887BC-5998-6D9D-D1EF-114F79ABD662}"/>
              </a:ext>
            </a:extLst>
          </p:cNvPr>
          <p:cNvSpPr>
            <a:spLocks noChangeArrowheads="1"/>
          </p:cNvSpPr>
          <p:nvPr/>
        </p:nvSpPr>
        <p:spPr bwMode="auto">
          <a:xfrm>
            <a:off x="5868989" y="3155211"/>
            <a:ext cx="2587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7" name="Rectangle 193">
            <a:extLst>
              <a:ext uri="{FF2B5EF4-FFF2-40B4-BE49-F238E27FC236}">
                <a16:creationId xmlns:a16="http://schemas.microsoft.com/office/drawing/2014/main" id="{9D78FC85-CDED-8CCC-55EE-5B1D00439E90}"/>
              </a:ext>
            </a:extLst>
          </p:cNvPr>
          <p:cNvSpPr>
            <a:spLocks noChangeArrowheads="1"/>
          </p:cNvSpPr>
          <p:nvPr/>
        </p:nvSpPr>
        <p:spPr bwMode="auto">
          <a:xfrm>
            <a:off x="5765801" y="3279036"/>
            <a:ext cx="3048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94.89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8" name="Rectangle 194">
            <a:extLst>
              <a:ext uri="{FF2B5EF4-FFF2-40B4-BE49-F238E27FC236}">
                <a16:creationId xmlns:a16="http://schemas.microsoft.com/office/drawing/2014/main" id="{3B24D656-154C-E8FC-4F82-612B893DEA83}"/>
              </a:ext>
            </a:extLst>
          </p:cNvPr>
          <p:cNvSpPr>
            <a:spLocks noChangeArrowheads="1"/>
          </p:cNvSpPr>
          <p:nvPr/>
        </p:nvSpPr>
        <p:spPr bwMode="auto">
          <a:xfrm>
            <a:off x="5097464" y="3155211"/>
            <a:ext cx="4683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other key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9" name="Rectangle 195">
            <a:extLst>
              <a:ext uri="{FF2B5EF4-FFF2-40B4-BE49-F238E27FC236}">
                <a16:creationId xmlns:a16="http://schemas.microsoft.com/office/drawing/2014/main" id="{F83C2B31-94BE-D012-A7A2-42A97FDF7E80}"/>
              </a:ext>
            </a:extLst>
          </p:cNvPr>
          <p:cNvSpPr>
            <a:spLocks noChangeArrowheads="1"/>
          </p:cNvSpPr>
          <p:nvPr/>
        </p:nvSpPr>
        <p:spPr bwMode="auto">
          <a:xfrm>
            <a:off x="5097464" y="3279036"/>
            <a:ext cx="5842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stakeholders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0" name="Rectangle 196">
            <a:extLst>
              <a:ext uri="{FF2B5EF4-FFF2-40B4-BE49-F238E27FC236}">
                <a16:creationId xmlns:a16="http://schemas.microsoft.com/office/drawing/2014/main" id="{8662ED6F-9E74-5A20-80B5-92E5CA827BCA}"/>
              </a:ext>
            </a:extLst>
          </p:cNvPr>
          <p:cNvSpPr>
            <a:spLocks noChangeArrowheads="1"/>
          </p:cNvSpPr>
          <p:nvPr/>
        </p:nvSpPr>
        <p:spPr bwMode="auto">
          <a:xfrm>
            <a:off x="4619626" y="3218711"/>
            <a:ext cx="4365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site team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1" name="Rectangle 197">
            <a:extLst>
              <a:ext uri="{FF2B5EF4-FFF2-40B4-BE49-F238E27FC236}">
                <a16:creationId xmlns:a16="http://schemas.microsoft.com/office/drawing/2014/main" id="{9265D7F9-A13E-22B5-3025-2FA28BA54461}"/>
              </a:ext>
            </a:extLst>
          </p:cNvPr>
          <p:cNvSpPr>
            <a:spLocks noChangeArrowheads="1"/>
          </p:cNvSpPr>
          <p:nvPr/>
        </p:nvSpPr>
        <p:spPr bwMode="auto">
          <a:xfrm>
            <a:off x="4038601" y="3096473"/>
            <a:ext cx="6016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Use advisory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2" name="Rectangle 198">
            <a:extLst>
              <a:ext uri="{FF2B5EF4-FFF2-40B4-BE49-F238E27FC236}">
                <a16:creationId xmlns:a16="http://schemas.microsoft.com/office/drawing/2014/main" id="{A108BB0D-D579-4352-BCBD-9549C98EA54D}"/>
              </a:ext>
            </a:extLst>
          </p:cNvPr>
          <p:cNvSpPr>
            <a:spLocks noChangeArrowheads="1"/>
          </p:cNvSpPr>
          <p:nvPr/>
        </p:nvSpPr>
        <p:spPr bwMode="auto">
          <a:xfrm>
            <a:off x="4038601" y="3218711"/>
            <a:ext cx="5413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boards and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3" name="Rectangle 199">
            <a:extLst>
              <a:ext uri="{FF2B5EF4-FFF2-40B4-BE49-F238E27FC236}">
                <a16:creationId xmlns:a16="http://schemas.microsoft.com/office/drawing/2014/main" id="{61913CB8-A1D6-7A87-985E-46653BE6F870}"/>
              </a:ext>
            </a:extLst>
          </p:cNvPr>
          <p:cNvSpPr>
            <a:spLocks noChangeArrowheads="1"/>
          </p:cNvSpPr>
          <p:nvPr/>
        </p:nvSpPr>
        <p:spPr bwMode="auto">
          <a:xfrm>
            <a:off x="4038601" y="3337773"/>
            <a:ext cx="611188"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workgroups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4" name="Rectangle 200">
            <a:extLst>
              <a:ext uri="{FF2B5EF4-FFF2-40B4-BE49-F238E27FC236}">
                <a16:creationId xmlns:a16="http://schemas.microsoft.com/office/drawing/2014/main" id="{D4D6737D-BE5B-DE5B-0259-AAA5985ED342}"/>
              </a:ext>
            </a:extLst>
          </p:cNvPr>
          <p:cNvSpPr>
            <a:spLocks noChangeArrowheads="1"/>
          </p:cNvSpPr>
          <p:nvPr/>
        </p:nvSpPr>
        <p:spPr bwMode="auto">
          <a:xfrm>
            <a:off x="2652714" y="2974236"/>
            <a:ext cx="105568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During the meeting, the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5" name="Rectangle 201">
            <a:extLst>
              <a:ext uri="{FF2B5EF4-FFF2-40B4-BE49-F238E27FC236}">
                <a16:creationId xmlns:a16="http://schemas.microsoft.com/office/drawing/2014/main" id="{7AA079F0-92A2-70D0-0296-3144CE37C5EE}"/>
              </a:ext>
            </a:extLst>
          </p:cNvPr>
          <p:cNvSpPr>
            <a:spLocks noChangeArrowheads="1"/>
          </p:cNvSpPr>
          <p:nvPr/>
        </p:nvSpPr>
        <p:spPr bwMode="auto">
          <a:xfrm>
            <a:off x="2652714" y="3096473"/>
            <a:ext cx="45085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computer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6" name="Rectangle 202">
            <a:extLst>
              <a:ext uri="{FF2B5EF4-FFF2-40B4-BE49-F238E27FC236}">
                <a16:creationId xmlns:a16="http://schemas.microsoft.com/office/drawing/2014/main" id="{97A524A4-6A3F-B8B6-31C4-99CB0972B59D}"/>
              </a:ext>
            </a:extLst>
          </p:cNvPr>
          <p:cNvSpPr>
            <a:spLocks noChangeArrowheads="1"/>
          </p:cNvSpPr>
          <p:nvPr/>
        </p:nvSpPr>
        <p:spPr bwMode="auto">
          <a:xfrm>
            <a:off x="3049589" y="3096473"/>
            <a:ext cx="84138"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7" name="Rectangle 203">
            <a:extLst>
              <a:ext uri="{FF2B5EF4-FFF2-40B4-BE49-F238E27FC236}">
                <a16:creationId xmlns:a16="http://schemas.microsoft.com/office/drawing/2014/main" id="{06536A4E-57EF-0E21-E0C4-31956328BAA7}"/>
              </a:ext>
            </a:extLst>
          </p:cNvPr>
          <p:cNvSpPr>
            <a:spLocks noChangeArrowheads="1"/>
          </p:cNvSpPr>
          <p:nvPr/>
        </p:nvSpPr>
        <p:spPr bwMode="auto">
          <a:xfrm>
            <a:off x="3081339" y="3096473"/>
            <a:ext cx="98107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assisted CDSS concept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8" name="Rectangle 204">
            <a:extLst>
              <a:ext uri="{FF2B5EF4-FFF2-40B4-BE49-F238E27FC236}">
                <a16:creationId xmlns:a16="http://schemas.microsoft.com/office/drawing/2014/main" id="{93C92EEB-05AA-4951-0C0F-1B28B820DC17}"/>
              </a:ext>
            </a:extLst>
          </p:cNvPr>
          <p:cNvSpPr>
            <a:spLocks noChangeArrowheads="1"/>
          </p:cNvSpPr>
          <p:nvPr/>
        </p:nvSpPr>
        <p:spPr bwMode="auto">
          <a:xfrm>
            <a:off x="2652714" y="3218711"/>
            <a:ext cx="14017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was discussed and approval and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Rectangle 206">
            <a:extLst>
              <a:ext uri="{FF2B5EF4-FFF2-40B4-BE49-F238E27FC236}">
                <a16:creationId xmlns:a16="http://schemas.microsoft.com/office/drawing/2014/main" id="{94DDB35B-AE3D-B4AB-22CA-25475DE6D162}"/>
              </a:ext>
            </a:extLst>
          </p:cNvPr>
          <p:cNvSpPr>
            <a:spLocks noChangeArrowheads="1"/>
          </p:cNvSpPr>
          <p:nvPr/>
        </p:nvSpPr>
        <p:spPr bwMode="auto">
          <a:xfrm>
            <a:off x="2652713" y="3337773"/>
            <a:ext cx="162242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support by the stakeholders were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207">
            <a:extLst>
              <a:ext uri="{FF2B5EF4-FFF2-40B4-BE49-F238E27FC236}">
                <a16:creationId xmlns:a16="http://schemas.microsoft.com/office/drawing/2014/main" id="{2D423085-65AE-FA8A-43AB-E63610EBE4C3}"/>
              </a:ext>
            </a:extLst>
          </p:cNvPr>
          <p:cNvSpPr>
            <a:spLocks noChangeArrowheads="1"/>
          </p:cNvSpPr>
          <p:nvPr/>
        </p:nvSpPr>
        <p:spPr bwMode="auto">
          <a:xfrm>
            <a:off x="2652713" y="3460011"/>
            <a:ext cx="5842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a:ln>
                  <a:noFill/>
                </a:ln>
                <a:solidFill>
                  <a:srgbClr val="000000"/>
                </a:solidFill>
                <a:effectLst/>
                <a:latin typeface="Calibri" panose="020F0502020204030204" pitchFamily="34" charset="0"/>
              </a:rPr>
              <a:t>established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Rectangle 208">
            <a:extLst>
              <a:ext uri="{FF2B5EF4-FFF2-40B4-BE49-F238E27FC236}">
                <a16:creationId xmlns:a16="http://schemas.microsoft.com/office/drawing/2014/main" id="{09729A3B-28F2-FC3E-F64E-77B20F7B5ED9}"/>
              </a:ext>
            </a:extLst>
          </p:cNvPr>
          <p:cNvSpPr>
            <a:spLocks noChangeArrowheads="1"/>
          </p:cNvSpPr>
          <p:nvPr/>
        </p:nvSpPr>
        <p:spPr bwMode="auto">
          <a:xfrm>
            <a:off x="1330326" y="2974236"/>
            <a:ext cx="974725"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000000"/>
                </a:solidFill>
                <a:effectLst/>
                <a:latin typeface="Calibri" panose="020F0502020204030204" pitchFamily="34" charset="0"/>
              </a:rPr>
              <a:t>stakeholder meeting,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 name="Rectangle 209">
            <a:extLst>
              <a:ext uri="{FF2B5EF4-FFF2-40B4-BE49-F238E27FC236}">
                <a16:creationId xmlns:a16="http://schemas.microsoft.com/office/drawing/2014/main" id="{3E2CE3F2-988F-5214-44F9-A95AC40F38BF}"/>
              </a:ext>
            </a:extLst>
          </p:cNvPr>
          <p:cNvSpPr>
            <a:spLocks noChangeArrowheads="1"/>
          </p:cNvSpPr>
          <p:nvPr/>
        </p:nvSpPr>
        <p:spPr bwMode="auto">
          <a:xfrm>
            <a:off x="2249488" y="2974236"/>
            <a:ext cx="4238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in which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 name="Rectangle 210">
            <a:extLst>
              <a:ext uri="{FF2B5EF4-FFF2-40B4-BE49-F238E27FC236}">
                <a16:creationId xmlns:a16="http://schemas.microsoft.com/office/drawing/2014/main" id="{ACCE482E-A8C1-E041-11A1-27911B11F816}"/>
              </a:ext>
            </a:extLst>
          </p:cNvPr>
          <p:cNvSpPr>
            <a:spLocks noChangeArrowheads="1"/>
          </p:cNvSpPr>
          <p:nvPr/>
        </p:nvSpPr>
        <p:spPr bwMode="auto">
          <a:xfrm>
            <a:off x="1330326" y="3096473"/>
            <a:ext cx="137636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the directors of health services,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 name="Rectangle 211">
            <a:extLst>
              <a:ext uri="{FF2B5EF4-FFF2-40B4-BE49-F238E27FC236}">
                <a16:creationId xmlns:a16="http://schemas.microsoft.com/office/drawing/2014/main" id="{9752156F-307A-179F-3DEC-D20B68DE8AEE}"/>
              </a:ext>
            </a:extLst>
          </p:cNvPr>
          <p:cNvSpPr>
            <a:spLocks noChangeArrowheads="1"/>
          </p:cNvSpPr>
          <p:nvPr/>
        </p:nvSpPr>
        <p:spPr bwMode="auto">
          <a:xfrm>
            <a:off x="1330326" y="3218711"/>
            <a:ext cx="12446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district public health nurses,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 name="Rectangle 212">
            <a:extLst>
              <a:ext uri="{FF2B5EF4-FFF2-40B4-BE49-F238E27FC236}">
                <a16:creationId xmlns:a16="http://schemas.microsoft.com/office/drawing/2014/main" id="{C11B406F-AB1B-65A8-CAAB-0C13F4501DAE}"/>
              </a:ext>
            </a:extLst>
          </p:cNvPr>
          <p:cNvSpPr>
            <a:spLocks noChangeArrowheads="1"/>
          </p:cNvSpPr>
          <p:nvPr/>
        </p:nvSpPr>
        <p:spPr bwMode="auto">
          <a:xfrm>
            <a:off x="1330326" y="3337773"/>
            <a:ext cx="1195388"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midwives and other key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 name="Rectangle 213">
            <a:extLst>
              <a:ext uri="{FF2B5EF4-FFF2-40B4-BE49-F238E27FC236}">
                <a16:creationId xmlns:a16="http://schemas.microsoft.com/office/drawing/2014/main" id="{C54B446C-EB8D-7571-790E-64D906E887D9}"/>
              </a:ext>
            </a:extLst>
          </p:cNvPr>
          <p:cNvSpPr>
            <a:spLocks noChangeArrowheads="1"/>
          </p:cNvSpPr>
          <p:nvPr/>
        </p:nvSpPr>
        <p:spPr bwMode="auto">
          <a:xfrm>
            <a:off x="1330326" y="3460011"/>
            <a:ext cx="1244600"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stakeholders participated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 name="Rectangle 214">
            <a:extLst>
              <a:ext uri="{FF2B5EF4-FFF2-40B4-BE49-F238E27FC236}">
                <a16:creationId xmlns:a16="http://schemas.microsoft.com/office/drawing/2014/main" id="{92C5F647-1EFF-75D8-F42A-C660C08C5E1D}"/>
              </a:ext>
            </a:extLst>
          </p:cNvPr>
          <p:cNvSpPr>
            <a:spLocks noChangeArrowheads="1"/>
          </p:cNvSpPr>
          <p:nvPr/>
        </p:nvSpPr>
        <p:spPr bwMode="auto">
          <a:xfrm>
            <a:off x="1162051" y="3218711"/>
            <a:ext cx="101600"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7" name="Rectangle 215">
            <a:extLst>
              <a:ext uri="{FF2B5EF4-FFF2-40B4-BE49-F238E27FC236}">
                <a16:creationId xmlns:a16="http://schemas.microsoft.com/office/drawing/2014/main" id="{53E68D1A-B96B-2BC0-29F3-3892A94FA5F6}"/>
              </a:ext>
            </a:extLst>
          </p:cNvPr>
          <p:cNvSpPr>
            <a:spLocks noChangeArrowheads="1"/>
          </p:cNvSpPr>
          <p:nvPr/>
        </p:nvSpPr>
        <p:spPr bwMode="auto">
          <a:xfrm>
            <a:off x="865188" y="3218711"/>
            <a:ext cx="1000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 name="Rectangle 216">
            <a:extLst>
              <a:ext uri="{FF2B5EF4-FFF2-40B4-BE49-F238E27FC236}">
                <a16:creationId xmlns:a16="http://schemas.microsoft.com/office/drawing/2014/main" id="{B47E65E0-68B4-8074-24E1-6089BE183461}"/>
              </a:ext>
            </a:extLst>
          </p:cNvPr>
          <p:cNvSpPr>
            <a:spLocks noChangeArrowheads="1"/>
          </p:cNvSpPr>
          <p:nvPr/>
        </p:nvSpPr>
        <p:spPr bwMode="auto">
          <a:xfrm>
            <a:off x="585788" y="3218711"/>
            <a:ext cx="100013" cy="14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9" name="Title 1">
            <a:extLst>
              <a:ext uri="{FF2B5EF4-FFF2-40B4-BE49-F238E27FC236}">
                <a16:creationId xmlns:a16="http://schemas.microsoft.com/office/drawing/2014/main" id="{44B7D02F-34EB-94B3-A2DA-78B47633B744}"/>
              </a:ext>
            </a:extLst>
          </p:cNvPr>
          <p:cNvSpPr txBox="1">
            <a:spLocks/>
          </p:cNvSpPr>
          <p:nvPr/>
        </p:nvSpPr>
        <p:spPr>
          <a:xfrm>
            <a:off x="3965171" y="4469214"/>
            <a:ext cx="5120640" cy="438402"/>
          </a:xfrm>
          <a:prstGeom prst="rect">
            <a:avLst/>
          </a:prstGeom>
        </p:spPr>
        <p:txBody>
          <a:bodyP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b="1" dirty="0">
                <a:latin typeface="Arial" panose="020B0604020202020204" pitchFamily="34" charset="0"/>
                <a:cs typeface="Arial" panose="020B0604020202020204" pitchFamily="34" charset="0"/>
              </a:rPr>
              <a:t>Template 2: Capture</a:t>
            </a:r>
            <a:endParaRPr lang="en-AU" sz="4000" dirty="0">
              <a:latin typeface="Arial" panose="020B0604020202020204" pitchFamily="34" charset="0"/>
              <a:cs typeface="Arial" panose="020B0604020202020204" pitchFamily="34" charset="0"/>
            </a:endParaRPr>
          </a:p>
        </p:txBody>
      </p:sp>
      <p:pic>
        <p:nvPicPr>
          <p:cNvPr id="220" name="Picture 219" descr="A qr code on a white background&#10;&#10;Description automatically generated">
            <a:extLst>
              <a:ext uri="{FF2B5EF4-FFF2-40B4-BE49-F238E27FC236}">
                <a16:creationId xmlns:a16="http://schemas.microsoft.com/office/drawing/2014/main" id="{376BDBBB-223A-3925-7E8F-A392499361ED}"/>
              </a:ext>
            </a:extLst>
          </p:cNvPr>
          <p:cNvPicPr>
            <a:picLocks noChangeAspect="1"/>
          </p:cNvPicPr>
          <p:nvPr/>
        </p:nvPicPr>
        <p:blipFill>
          <a:blip r:embed="rId2"/>
          <a:stretch>
            <a:fillRect/>
          </a:stretch>
        </p:blipFill>
        <p:spPr>
          <a:xfrm>
            <a:off x="0" y="3655189"/>
            <a:ext cx="1197033" cy="1488311"/>
          </a:xfrm>
          <a:prstGeom prst="rect">
            <a:avLst/>
          </a:prstGeom>
        </p:spPr>
      </p:pic>
      <p:sp>
        <p:nvSpPr>
          <p:cNvPr id="221" name="TextBox 220">
            <a:extLst>
              <a:ext uri="{FF2B5EF4-FFF2-40B4-BE49-F238E27FC236}">
                <a16:creationId xmlns:a16="http://schemas.microsoft.com/office/drawing/2014/main" id="{6FFE689B-1D2F-D138-C6DD-6F9B2484F9D1}"/>
              </a:ext>
            </a:extLst>
          </p:cNvPr>
          <p:cNvSpPr txBox="1"/>
          <p:nvPr/>
        </p:nvSpPr>
        <p:spPr>
          <a:xfrm>
            <a:off x="101579" y="4818461"/>
            <a:ext cx="995701" cy="307777"/>
          </a:xfrm>
          <a:prstGeom prst="rect">
            <a:avLst/>
          </a:prstGeom>
          <a:solidFill>
            <a:srgbClr val="000000"/>
          </a:solidFill>
        </p:spPr>
        <p:txBody>
          <a:bodyPr wrap="square" rtlCol="0">
            <a:spAutoFit/>
          </a:bodyPr>
          <a:lstStyle/>
          <a:p>
            <a:pPr algn="ctr"/>
            <a:r>
              <a:rPr lang="en-AU" sz="1400" b="1" dirty="0">
                <a:solidFill>
                  <a:schemeClr val="bg1"/>
                </a:solidFill>
              </a:rPr>
              <a:t>Cost-IS</a:t>
            </a:r>
          </a:p>
        </p:txBody>
      </p:sp>
      <p:graphicFrame>
        <p:nvGraphicFramePr>
          <p:cNvPr id="222" name="Diagram 221">
            <a:extLst>
              <a:ext uri="{FF2B5EF4-FFF2-40B4-BE49-F238E27FC236}">
                <a16:creationId xmlns:a16="http://schemas.microsoft.com/office/drawing/2014/main" id="{4D5CFC3E-5BF2-605A-8CAF-141FDF9CA82E}"/>
              </a:ext>
            </a:extLst>
          </p:cNvPr>
          <p:cNvGraphicFramePr/>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77460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0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4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7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0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38"/>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3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40"/>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7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7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72"/>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0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02"/>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0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04"/>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37"/>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69"/>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00"/>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02"/>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103"/>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35"/>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13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167"/>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168"/>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198"/>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1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0"/>
      <p:bldP spid="103" grpId="0"/>
      <p:bldP spid="104" grpId="0"/>
      <p:bldP spid="105" grpId="0"/>
      <p:bldP spid="106" grpId="0"/>
      <p:bldP spid="107" grpId="0"/>
      <p:bldP spid="108" grpId="0"/>
      <p:bldP spid="109" grpId="0"/>
      <p:bldP spid="135" grpId="0"/>
      <p:bldP spid="136" grpId="0"/>
      <p:bldP spid="137" grpId="0"/>
      <p:bldP spid="138" grpId="0"/>
      <p:bldP spid="139" grpId="0"/>
      <p:bldP spid="140" grpId="0"/>
      <p:bldP spid="141" grpId="0"/>
      <p:bldP spid="142" grpId="0"/>
      <p:bldP spid="167" grpId="0"/>
      <p:bldP spid="168" grpId="0"/>
      <p:bldP spid="169" grpId="0"/>
      <p:bldP spid="170" grpId="0"/>
      <p:bldP spid="171" grpId="0"/>
      <p:bldP spid="172" grpId="0"/>
      <p:bldP spid="173" grpId="0"/>
      <p:bldP spid="174" grpId="0"/>
      <p:bldP spid="198" grpId="0"/>
      <p:bldP spid="199" grpId="0"/>
      <p:bldP spid="200" grpId="0"/>
      <p:bldP spid="201" grpId="0"/>
      <p:bldP spid="202" grpId="0"/>
      <p:bldP spid="203" grpId="0"/>
      <p:bldP spid="204" grpId="0"/>
      <p:bldP spid="20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8522E6-8CF1-DCE6-5C5F-5790E1A7D0CC}"/>
              </a:ext>
            </a:extLst>
          </p:cNvPr>
          <p:cNvSpPr>
            <a:spLocks noGrp="1"/>
          </p:cNvSpPr>
          <p:nvPr>
            <p:ph type="sldNum" sz="quarter" idx="12"/>
          </p:nvPr>
        </p:nvSpPr>
        <p:spPr/>
        <p:txBody>
          <a:bodyPr/>
          <a:lstStyle/>
          <a:p>
            <a:fld id="{691E3003-1814-4F1A-8CBE-59635BFC6654}" type="slidenum">
              <a:rPr lang="en-AU" smtClean="0"/>
              <a:t>27</a:t>
            </a:fld>
            <a:endParaRPr lang="en-AU"/>
          </a:p>
        </p:txBody>
      </p:sp>
      <p:graphicFrame>
        <p:nvGraphicFramePr>
          <p:cNvPr id="5" name="Chart 4">
            <a:extLst>
              <a:ext uri="{FF2B5EF4-FFF2-40B4-BE49-F238E27FC236}">
                <a16:creationId xmlns:a16="http://schemas.microsoft.com/office/drawing/2014/main" id="{188AD6C8-AAAA-40A5-B407-FAFD261B597D}"/>
              </a:ext>
            </a:extLst>
          </p:cNvPr>
          <p:cNvGraphicFramePr>
            <a:graphicFrameLocks/>
          </p:cNvGraphicFramePr>
          <p:nvPr>
            <p:extLst>
              <p:ext uri="{D42A27DB-BD31-4B8C-83A1-F6EECF244321}">
                <p14:modId xmlns:p14="http://schemas.microsoft.com/office/powerpoint/2010/main" val="661424311"/>
              </p:ext>
            </p:extLst>
          </p:nvPr>
        </p:nvGraphicFramePr>
        <p:xfrm>
          <a:off x="1666875" y="1051734"/>
          <a:ext cx="5810250" cy="3643315"/>
        </p:xfrm>
        <a:graphic>
          <a:graphicData uri="http://schemas.openxmlformats.org/drawingml/2006/chart">
            <c:chart xmlns:c="http://schemas.openxmlformats.org/drawingml/2006/chart" xmlns:r="http://schemas.openxmlformats.org/officeDocument/2006/relationships" r:id="rId2"/>
          </a:graphicData>
        </a:graphic>
      </p:graphicFrame>
      <p:sp>
        <p:nvSpPr>
          <p:cNvPr id="6" name="Title 1">
            <a:extLst>
              <a:ext uri="{FF2B5EF4-FFF2-40B4-BE49-F238E27FC236}">
                <a16:creationId xmlns:a16="http://schemas.microsoft.com/office/drawing/2014/main" id="{EE04F6D0-510B-7A86-4A88-BD4CE1E173A6}"/>
              </a:ext>
            </a:extLst>
          </p:cNvPr>
          <p:cNvSpPr txBox="1">
            <a:spLocks/>
          </p:cNvSpPr>
          <p:nvPr/>
        </p:nvSpPr>
        <p:spPr>
          <a:xfrm>
            <a:off x="2011680" y="534208"/>
            <a:ext cx="5120640" cy="438402"/>
          </a:xfrm>
          <a:prstGeom prst="rect">
            <a:avLst/>
          </a:prstGeom>
        </p:spPr>
        <p:txBody>
          <a:bodyP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b="1" dirty="0">
                <a:latin typeface="Arial" panose="020B0604020202020204" pitchFamily="34" charset="0"/>
                <a:cs typeface="Arial" panose="020B0604020202020204" pitchFamily="34" charset="0"/>
              </a:rPr>
              <a:t>Analysis example</a:t>
            </a:r>
            <a:endParaRPr lang="en-AU" sz="4000" dirty="0">
              <a:latin typeface="Arial" panose="020B0604020202020204" pitchFamily="34" charset="0"/>
              <a:cs typeface="Arial" panose="020B0604020202020204" pitchFamily="34" charset="0"/>
            </a:endParaRPr>
          </a:p>
        </p:txBody>
      </p:sp>
      <p:pic>
        <p:nvPicPr>
          <p:cNvPr id="8" name="Picture 7" descr="A qr code on a white background&#10;&#10;Description automatically generated">
            <a:extLst>
              <a:ext uri="{FF2B5EF4-FFF2-40B4-BE49-F238E27FC236}">
                <a16:creationId xmlns:a16="http://schemas.microsoft.com/office/drawing/2014/main" id="{436BE870-13EB-426B-28A0-4EFAC41A625D}"/>
              </a:ext>
            </a:extLst>
          </p:cNvPr>
          <p:cNvPicPr>
            <a:picLocks noChangeAspect="1"/>
          </p:cNvPicPr>
          <p:nvPr/>
        </p:nvPicPr>
        <p:blipFill>
          <a:blip r:embed="rId3"/>
          <a:stretch>
            <a:fillRect/>
          </a:stretch>
        </p:blipFill>
        <p:spPr>
          <a:xfrm>
            <a:off x="0" y="3655189"/>
            <a:ext cx="1197033" cy="1488311"/>
          </a:xfrm>
          <a:prstGeom prst="rect">
            <a:avLst/>
          </a:prstGeom>
        </p:spPr>
      </p:pic>
      <p:sp>
        <p:nvSpPr>
          <p:cNvPr id="9" name="TextBox 8">
            <a:extLst>
              <a:ext uri="{FF2B5EF4-FFF2-40B4-BE49-F238E27FC236}">
                <a16:creationId xmlns:a16="http://schemas.microsoft.com/office/drawing/2014/main" id="{FA03D67B-ACE4-BCBB-6AF0-44D638AB41CC}"/>
              </a:ext>
            </a:extLst>
          </p:cNvPr>
          <p:cNvSpPr txBox="1"/>
          <p:nvPr/>
        </p:nvSpPr>
        <p:spPr>
          <a:xfrm>
            <a:off x="101579" y="4818461"/>
            <a:ext cx="995701" cy="307777"/>
          </a:xfrm>
          <a:prstGeom prst="rect">
            <a:avLst/>
          </a:prstGeom>
          <a:solidFill>
            <a:srgbClr val="000000"/>
          </a:solidFill>
        </p:spPr>
        <p:txBody>
          <a:bodyPr wrap="square" rtlCol="0">
            <a:spAutoFit/>
          </a:bodyPr>
          <a:lstStyle/>
          <a:p>
            <a:pPr algn="ctr"/>
            <a:r>
              <a:rPr lang="en-AU" sz="1400" b="1" dirty="0">
                <a:solidFill>
                  <a:schemeClr val="bg1"/>
                </a:solidFill>
              </a:rPr>
              <a:t>Cost-IS</a:t>
            </a:r>
          </a:p>
        </p:txBody>
      </p:sp>
      <p:graphicFrame>
        <p:nvGraphicFramePr>
          <p:cNvPr id="10" name="Diagram 9">
            <a:extLst>
              <a:ext uri="{FF2B5EF4-FFF2-40B4-BE49-F238E27FC236}">
                <a16:creationId xmlns:a16="http://schemas.microsoft.com/office/drawing/2014/main" id="{795EF543-8F50-6D83-4FA8-9077351130B8}"/>
              </a:ext>
            </a:extLst>
          </p:cNvPr>
          <p:cNvGraphicFramePr/>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3502054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5">
            <a:extLst>
              <a:ext uri="{FF2B5EF4-FFF2-40B4-BE49-F238E27FC236}">
                <a16:creationId xmlns:a16="http://schemas.microsoft.com/office/drawing/2014/main" id="{6DC1F7BF-E20D-5727-8ECD-E43716D8679E}"/>
              </a:ext>
            </a:extLst>
          </p:cNvPr>
          <p:cNvSpPr>
            <a:spLocks noChangeArrowheads="1"/>
          </p:cNvSpPr>
          <p:nvPr/>
        </p:nvSpPr>
        <p:spPr bwMode="auto">
          <a:xfrm>
            <a:off x="560388" y="509169"/>
            <a:ext cx="1679575" cy="176213"/>
          </a:xfrm>
          <a:prstGeom prst="rect">
            <a:avLst/>
          </a:prstGeom>
          <a:solidFill>
            <a:srgbClr val="A5A5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1" name="Rectangle 6">
            <a:extLst>
              <a:ext uri="{FF2B5EF4-FFF2-40B4-BE49-F238E27FC236}">
                <a16:creationId xmlns:a16="http://schemas.microsoft.com/office/drawing/2014/main" id="{AFB11388-BE8A-9A22-D389-846F9C1E244D}"/>
              </a:ext>
            </a:extLst>
          </p:cNvPr>
          <p:cNvSpPr>
            <a:spLocks noChangeArrowheads="1"/>
          </p:cNvSpPr>
          <p:nvPr/>
        </p:nvSpPr>
        <p:spPr bwMode="auto">
          <a:xfrm>
            <a:off x="2239963" y="509169"/>
            <a:ext cx="4043363" cy="176213"/>
          </a:xfrm>
          <a:prstGeom prst="rect">
            <a:avLst/>
          </a:prstGeom>
          <a:solidFill>
            <a:srgbClr val="A5A5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2" name="Rectangle 7">
            <a:extLst>
              <a:ext uri="{FF2B5EF4-FFF2-40B4-BE49-F238E27FC236}">
                <a16:creationId xmlns:a16="http://schemas.microsoft.com/office/drawing/2014/main" id="{E71DBB5E-F500-8C9B-9CC0-2C2DEC43D238}"/>
              </a:ext>
            </a:extLst>
          </p:cNvPr>
          <p:cNvSpPr>
            <a:spLocks noChangeArrowheads="1"/>
          </p:cNvSpPr>
          <p:nvPr/>
        </p:nvSpPr>
        <p:spPr bwMode="auto">
          <a:xfrm>
            <a:off x="6283325" y="509169"/>
            <a:ext cx="2293938" cy="176213"/>
          </a:xfrm>
          <a:prstGeom prst="rect">
            <a:avLst/>
          </a:prstGeom>
          <a:solidFill>
            <a:srgbClr val="A5A5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3" name="Rectangle 8">
            <a:extLst>
              <a:ext uri="{FF2B5EF4-FFF2-40B4-BE49-F238E27FC236}">
                <a16:creationId xmlns:a16="http://schemas.microsoft.com/office/drawing/2014/main" id="{CBD7EACA-B6DB-DC5B-718F-4C56B993F2AE}"/>
              </a:ext>
            </a:extLst>
          </p:cNvPr>
          <p:cNvSpPr>
            <a:spLocks noChangeArrowheads="1"/>
          </p:cNvSpPr>
          <p:nvPr/>
        </p:nvSpPr>
        <p:spPr bwMode="auto">
          <a:xfrm>
            <a:off x="2239963" y="853656"/>
            <a:ext cx="4043363" cy="274638"/>
          </a:xfrm>
          <a:prstGeom prst="rect">
            <a:avLst/>
          </a:prstGeom>
          <a:solidFill>
            <a:srgbClr val="E7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4" name="Rectangle 9">
            <a:extLst>
              <a:ext uri="{FF2B5EF4-FFF2-40B4-BE49-F238E27FC236}">
                <a16:creationId xmlns:a16="http://schemas.microsoft.com/office/drawing/2014/main" id="{EC96E348-81C4-6821-727B-E9C225D7788C}"/>
              </a:ext>
            </a:extLst>
          </p:cNvPr>
          <p:cNvSpPr>
            <a:spLocks noChangeArrowheads="1"/>
          </p:cNvSpPr>
          <p:nvPr/>
        </p:nvSpPr>
        <p:spPr bwMode="auto">
          <a:xfrm>
            <a:off x="6283325" y="853656"/>
            <a:ext cx="2293938" cy="274638"/>
          </a:xfrm>
          <a:prstGeom prst="rect">
            <a:avLst/>
          </a:prstGeom>
          <a:solidFill>
            <a:srgbClr val="E7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5" name="Rectangle 10">
            <a:extLst>
              <a:ext uri="{FF2B5EF4-FFF2-40B4-BE49-F238E27FC236}">
                <a16:creationId xmlns:a16="http://schemas.microsoft.com/office/drawing/2014/main" id="{885ACCC7-BA6E-B0C8-F625-03CEAA84DB74}"/>
              </a:ext>
            </a:extLst>
          </p:cNvPr>
          <p:cNvSpPr>
            <a:spLocks noChangeArrowheads="1"/>
          </p:cNvSpPr>
          <p:nvPr/>
        </p:nvSpPr>
        <p:spPr bwMode="auto">
          <a:xfrm>
            <a:off x="560388" y="1296569"/>
            <a:ext cx="1679575" cy="1000125"/>
          </a:xfrm>
          <a:prstGeom prst="rect">
            <a:avLst/>
          </a:prstGeom>
          <a:solidFill>
            <a:srgbClr val="E7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6" name="Rectangle 11">
            <a:extLst>
              <a:ext uri="{FF2B5EF4-FFF2-40B4-BE49-F238E27FC236}">
                <a16:creationId xmlns:a16="http://schemas.microsoft.com/office/drawing/2014/main" id="{E2D62D3C-B616-F2FE-8A70-69F8AA7EF119}"/>
              </a:ext>
            </a:extLst>
          </p:cNvPr>
          <p:cNvSpPr>
            <a:spLocks noChangeArrowheads="1"/>
          </p:cNvSpPr>
          <p:nvPr/>
        </p:nvSpPr>
        <p:spPr bwMode="auto">
          <a:xfrm>
            <a:off x="2239963" y="1296569"/>
            <a:ext cx="4043363" cy="330200"/>
          </a:xfrm>
          <a:prstGeom prst="rect">
            <a:avLst/>
          </a:prstGeom>
          <a:solidFill>
            <a:srgbClr val="EDEDE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7" name="Rectangle 12">
            <a:extLst>
              <a:ext uri="{FF2B5EF4-FFF2-40B4-BE49-F238E27FC236}">
                <a16:creationId xmlns:a16="http://schemas.microsoft.com/office/drawing/2014/main" id="{A0C25009-2553-7EB0-31A0-2BEB35F3BA61}"/>
              </a:ext>
            </a:extLst>
          </p:cNvPr>
          <p:cNvSpPr>
            <a:spLocks noChangeArrowheads="1"/>
          </p:cNvSpPr>
          <p:nvPr/>
        </p:nvSpPr>
        <p:spPr bwMode="auto">
          <a:xfrm>
            <a:off x="6283325" y="1296569"/>
            <a:ext cx="2293938" cy="330200"/>
          </a:xfrm>
          <a:prstGeom prst="rect">
            <a:avLst/>
          </a:prstGeom>
          <a:solidFill>
            <a:srgbClr val="EDEDE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8" name="Rectangle 13">
            <a:extLst>
              <a:ext uri="{FF2B5EF4-FFF2-40B4-BE49-F238E27FC236}">
                <a16:creationId xmlns:a16="http://schemas.microsoft.com/office/drawing/2014/main" id="{1723C8E4-23FF-A534-83E1-5C9CE64133F0}"/>
              </a:ext>
            </a:extLst>
          </p:cNvPr>
          <p:cNvSpPr>
            <a:spLocks noChangeArrowheads="1"/>
          </p:cNvSpPr>
          <p:nvPr/>
        </p:nvSpPr>
        <p:spPr bwMode="auto">
          <a:xfrm>
            <a:off x="2239963" y="1793456"/>
            <a:ext cx="4043363" cy="168275"/>
          </a:xfrm>
          <a:prstGeom prst="rect">
            <a:avLst/>
          </a:prstGeom>
          <a:solidFill>
            <a:srgbClr val="EDEDE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19" name="Rectangle 14">
            <a:extLst>
              <a:ext uri="{FF2B5EF4-FFF2-40B4-BE49-F238E27FC236}">
                <a16:creationId xmlns:a16="http://schemas.microsoft.com/office/drawing/2014/main" id="{FE36A2DF-9B74-685C-3079-30F3ED1D7CE6}"/>
              </a:ext>
            </a:extLst>
          </p:cNvPr>
          <p:cNvSpPr>
            <a:spLocks noChangeArrowheads="1"/>
          </p:cNvSpPr>
          <p:nvPr/>
        </p:nvSpPr>
        <p:spPr bwMode="auto">
          <a:xfrm>
            <a:off x="6283325" y="1793456"/>
            <a:ext cx="2293938" cy="168275"/>
          </a:xfrm>
          <a:prstGeom prst="rect">
            <a:avLst/>
          </a:prstGeom>
          <a:solidFill>
            <a:srgbClr val="EDEDE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0" name="Rectangle 15">
            <a:extLst>
              <a:ext uri="{FF2B5EF4-FFF2-40B4-BE49-F238E27FC236}">
                <a16:creationId xmlns:a16="http://schemas.microsoft.com/office/drawing/2014/main" id="{361981AA-DDFC-0396-77FD-6D3F7EEFAFC5}"/>
              </a:ext>
            </a:extLst>
          </p:cNvPr>
          <p:cNvSpPr>
            <a:spLocks noChangeArrowheads="1"/>
          </p:cNvSpPr>
          <p:nvPr/>
        </p:nvSpPr>
        <p:spPr bwMode="auto">
          <a:xfrm>
            <a:off x="2239963" y="2130006"/>
            <a:ext cx="4043363" cy="166688"/>
          </a:xfrm>
          <a:prstGeom prst="rect">
            <a:avLst/>
          </a:prstGeom>
          <a:solidFill>
            <a:srgbClr val="E7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1" name="Rectangle 16">
            <a:extLst>
              <a:ext uri="{FF2B5EF4-FFF2-40B4-BE49-F238E27FC236}">
                <a16:creationId xmlns:a16="http://schemas.microsoft.com/office/drawing/2014/main" id="{4B9593FD-0FF8-6BB3-3C73-7D07C78B35E3}"/>
              </a:ext>
            </a:extLst>
          </p:cNvPr>
          <p:cNvSpPr>
            <a:spLocks noChangeArrowheads="1"/>
          </p:cNvSpPr>
          <p:nvPr/>
        </p:nvSpPr>
        <p:spPr bwMode="auto">
          <a:xfrm>
            <a:off x="6283325" y="2130006"/>
            <a:ext cx="2293938" cy="168275"/>
          </a:xfrm>
          <a:prstGeom prst="rect">
            <a:avLst/>
          </a:prstGeom>
          <a:solidFill>
            <a:srgbClr val="E7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2" name="Rectangle 17">
            <a:extLst>
              <a:ext uri="{FF2B5EF4-FFF2-40B4-BE49-F238E27FC236}">
                <a16:creationId xmlns:a16="http://schemas.microsoft.com/office/drawing/2014/main" id="{81BE0FF2-8CC4-A36C-1188-E636EA514C99}"/>
              </a:ext>
            </a:extLst>
          </p:cNvPr>
          <p:cNvSpPr>
            <a:spLocks noChangeArrowheads="1"/>
          </p:cNvSpPr>
          <p:nvPr/>
        </p:nvSpPr>
        <p:spPr bwMode="auto">
          <a:xfrm>
            <a:off x="2239963" y="2572919"/>
            <a:ext cx="4043363" cy="168275"/>
          </a:xfrm>
          <a:prstGeom prst="rect">
            <a:avLst/>
          </a:prstGeom>
          <a:solidFill>
            <a:srgbClr val="E7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3" name="Rectangle 18">
            <a:extLst>
              <a:ext uri="{FF2B5EF4-FFF2-40B4-BE49-F238E27FC236}">
                <a16:creationId xmlns:a16="http://schemas.microsoft.com/office/drawing/2014/main" id="{0563F6AB-1BAC-AA29-FF59-C1436F561F84}"/>
              </a:ext>
            </a:extLst>
          </p:cNvPr>
          <p:cNvSpPr>
            <a:spLocks noChangeArrowheads="1"/>
          </p:cNvSpPr>
          <p:nvPr/>
        </p:nvSpPr>
        <p:spPr bwMode="auto">
          <a:xfrm>
            <a:off x="6283325" y="2572919"/>
            <a:ext cx="2293938" cy="168275"/>
          </a:xfrm>
          <a:prstGeom prst="rect">
            <a:avLst/>
          </a:prstGeom>
          <a:solidFill>
            <a:srgbClr val="E7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38" name="Line 33">
            <a:extLst>
              <a:ext uri="{FF2B5EF4-FFF2-40B4-BE49-F238E27FC236}">
                <a16:creationId xmlns:a16="http://schemas.microsoft.com/office/drawing/2014/main" id="{33B2F9D0-A074-E701-4118-C6362D65A0ED}"/>
              </a:ext>
            </a:extLst>
          </p:cNvPr>
          <p:cNvSpPr>
            <a:spLocks noChangeShapeType="1"/>
          </p:cNvSpPr>
          <p:nvPr/>
        </p:nvSpPr>
        <p:spPr bwMode="auto">
          <a:xfrm>
            <a:off x="2239963" y="502819"/>
            <a:ext cx="0" cy="188913"/>
          </a:xfrm>
          <a:prstGeom prst="line">
            <a:avLst/>
          </a:prstGeom>
          <a:noFill/>
          <a:ln w="6350"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39" name="Line 34">
            <a:extLst>
              <a:ext uri="{FF2B5EF4-FFF2-40B4-BE49-F238E27FC236}">
                <a16:creationId xmlns:a16="http://schemas.microsoft.com/office/drawing/2014/main" id="{B2270757-2E87-5A76-A179-72FFB05673A8}"/>
              </a:ext>
            </a:extLst>
          </p:cNvPr>
          <p:cNvSpPr>
            <a:spLocks noChangeShapeType="1"/>
          </p:cNvSpPr>
          <p:nvPr/>
        </p:nvSpPr>
        <p:spPr bwMode="auto">
          <a:xfrm>
            <a:off x="6283325" y="502819"/>
            <a:ext cx="0" cy="188913"/>
          </a:xfrm>
          <a:prstGeom prst="line">
            <a:avLst/>
          </a:prstGeom>
          <a:noFill/>
          <a:ln w="6350"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0" name="Line 35">
            <a:extLst>
              <a:ext uri="{FF2B5EF4-FFF2-40B4-BE49-F238E27FC236}">
                <a16:creationId xmlns:a16="http://schemas.microsoft.com/office/drawing/2014/main" id="{39152B15-5029-E7B0-6261-15E424FAFF17}"/>
              </a:ext>
            </a:extLst>
          </p:cNvPr>
          <p:cNvSpPr>
            <a:spLocks noChangeShapeType="1"/>
          </p:cNvSpPr>
          <p:nvPr/>
        </p:nvSpPr>
        <p:spPr bwMode="auto">
          <a:xfrm>
            <a:off x="554038" y="685381"/>
            <a:ext cx="8029575" cy="0"/>
          </a:xfrm>
          <a:prstGeom prst="line">
            <a:avLst/>
          </a:prstGeom>
          <a:noFill/>
          <a:ln w="12700"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1" name="Line 36">
            <a:extLst>
              <a:ext uri="{FF2B5EF4-FFF2-40B4-BE49-F238E27FC236}">
                <a16:creationId xmlns:a16="http://schemas.microsoft.com/office/drawing/2014/main" id="{A0D97A3E-57B7-C50B-C309-813A052FE142}"/>
              </a:ext>
            </a:extLst>
          </p:cNvPr>
          <p:cNvSpPr>
            <a:spLocks noChangeShapeType="1"/>
          </p:cNvSpPr>
          <p:nvPr/>
        </p:nvSpPr>
        <p:spPr bwMode="auto">
          <a:xfrm>
            <a:off x="2239963" y="853656"/>
            <a:ext cx="6343650" cy="0"/>
          </a:xfrm>
          <a:prstGeom prst="line">
            <a:avLst/>
          </a:prstGeom>
          <a:noFill/>
          <a:ln w="6350" cap="flat">
            <a:solidFill>
              <a:srgbClr val="C9C9C9"/>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2" name="Line 37">
            <a:extLst>
              <a:ext uri="{FF2B5EF4-FFF2-40B4-BE49-F238E27FC236}">
                <a16:creationId xmlns:a16="http://schemas.microsoft.com/office/drawing/2014/main" id="{1E1A4E36-2CD9-5B24-9C01-C39C30A1AC00}"/>
              </a:ext>
            </a:extLst>
          </p:cNvPr>
          <p:cNvSpPr>
            <a:spLocks noChangeShapeType="1"/>
          </p:cNvSpPr>
          <p:nvPr/>
        </p:nvSpPr>
        <p:spPr bwMode="auto">
          <a:xfrm>
            <a:off x="2239963" y="1128294"/>
            <a:ext cx="6343650" cy="0"/>
          </a:xfrm>
          <a:prstGeom prst="line">
            <a:avLst/>
          </a:prstGeom>
          <a:noFill/>
          <a:ln w="6350" cap="flat">
            <a:solidFill>
              <a:srgbClr val="C9C9C9"/>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3" name="Line 38">
            <a:extLst>
              <a:ext uri="{FF2B5EF4-FFF2-40B4-BE49-F238E27FC236}">
                <a16:creationId xmlns:a16="http://schemas.microsoft.com/office/drawing/2014/main" id="{A80B6640-AF92-8615-9480-54A8B1417E83}"/>
              </a:ext>
            </a:extLst>
          </p:cNvPr>
          <p:cNvSpPr>
            <a:spLocks noChangeShapeType="1"/>
          </p:cNvSpPr>
          <p:nvPr/>
        </p:nvSpPr>
        <p:spPr bwMode="auto">
          <a:xfrm>
            <a:off x="554038" y="1296569"/>
            <a:ext cx="8029575" cy="0"/>
          </a:xfrm>
          <a:prstGeom prst="line">
            <a:avLst/>
          </a:prstGeom>
          <a:noFill/>
          <a:ln w="12700"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4" name="Line 39">
            <a:extLst>
              <a:ext uri="{FF2B5EF4-FFF2-40B4-BE49-F238E27FC236}">
                <a16:creationId xmlns:a16="http://schemas.microsoft.com/office/drawing/2014/main" id="{75D7E05D-9B63-3FEA-EA48-1B709E784D30}"/>
              </a:ext>
            </a:extLst>
          </p:cNvPr>
          <p:cNvSpPr>
            <a:spLocks noChangeShapeType="1"/>
          </p:cNvSpPr>
          <p:nvPr/>
        </p:nvSpPr>
        <p:spPr bwMode="auto">
          <a:xfrm>
            <a:off x="2239963" y="1626769"/>
            <a:ext cx="6343650" cy="0"/>
          </a:xfrm>
          <a:prstGeom prst="line">
            <a:avLst/>
          </a:prstGeom>
          <a:noFill/>
          <a:ln w="6350" cap="flat">
            <a:solidFill>
              <a:srgbClr val="C9C9C9"/>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5" name="Line 40">
            <a:extLst>
              <a:ext uri="{FF2B5EF4-FFF2-40B4-BE49-F238E27FC236}">
                <a16:creationId xmlns:a16="http://schemas.microsoft.com/office/drawing/2014/main" id="{87EB74A9-6CF8-9F41-F30D-A90B89AD1DD1}"/>
              </a:ext>
            </a:extLst>
          </p:cNvPr>
          <p:cNvSpPr>
            <a:spLocks noChangeShapeType="1"/>
          </p:cNvSpPr>
          <p:nvPr/>
        </p:nvSpPr>
        <p:spPr bwMode="auto">
          <a:xfrm>
            <a:off x="2239963" y="1793456"/>
            <a:ext cx="6343650" cy="0"/>
          </a:xfrm>
          <a:prstGeom prst="line">
            <a:avLst/>
          </a:prstGeom>
          <a:noFill/>
          <a:ln w="6350" cap="flat">
            <a:solidFill>
              <a:srgbClr val="C9C9C9"/>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6" name="Line 41">
            <a:extLst>
              <a:ext uri="{FF2B5EF4-FFF2-40B4-BE49-F238E27FC236}">
                <a16:creationId xmlns:a16="http://schemas.microsoft.com/office/drawing/2014/main" id="{1EEE9BA5-8627-D909-A4EA-2F7569FFCC3A}"/>
              </a:ext>
            </a:extLst>
          </p:cNvPr>
          <p:cNvSpPr>
            <a:spLocks noChangeShapeType="1"/>
          </p:cNvSpPr>
          <p:nvPr/>
        </p:nvSpPr>
        <p:spPr bwMode="auto">
          <a:xfrm>
            <a:off x="2239963" y="1961731"/>
            <a:ext cx="6343650" cy="0"/>
          </a:xfrm>
          <a:prstGeom prst="line">
            <a:avLst/>
          </a:prstGeom>
          <a:noFill/>
          <a:ln w="6350" cap="flat">
            <a:solidFill>
              <a:srgbClr val="C9C9C9"/>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7" name="Line 42">
            <a:extLst>
              <a:ext uri="{FF2B5EF4-FFF2-40B4-BE49-F238E27FC236}">
                <a16:creationId xmlns:a16="http://schemas.microsoft.com/office/drawing/2014/main" id="{A4468D64-B97C-39EE-45C6-A554AC2EBF90}"/>
              </a:ext>
            </a:extLst>
          </p:cNvPr>
          <p:cNvSpPr>
            <a:spLocks noChangeShapeType="1"/>
          </p:cNvSpPr>
          <p:nvPr/>
        </p:nvSpPr>
        <p:spPr bwMode="auto">
          <a:xfrm>
            <a:off x="2239963" y="2130006"/>
            <a:ext cx="6343650" cy="0"/>
          </a:xfrm>
          <a:prstGeom prst="line">
            <a:avLst/>
          </a:prstGeom>
          <a:noFill/>
          <a:ln w="6350" cap="flat">
            <a:solidFill>
              <a:srgbClr val="C9C9C9"/>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8" name="Line 43">
            <a:extLst>
              <a:ext uri="{FF2B5EF4-FFF2-40B4-BE49-F238E27FC236}">
                <a16:creationId xmlns:a16="http://schemas.microsoft.com/office/drawing/2014/main" id="{246BD054-1020-7A77-1E16-3A96C6B44831}"/>
              </a:ext>
            </a:extLst>
          </p:cNvPr>
          <p:cNvSpPr>
            <a:spLocks noChangeShapeType="1"/>
          </p:cNvSpPr>
          <p:nvPr/>
        </p:nvSpPr>
        <p:spPr bwMode="auto">
          <a:xfrm>
            <a:off x="554038" y="2298281"/>
            <a:ext cx="8029575" cy="0"/>
          </a:xfrm>
          <a:prstGeom prst="line">
            <a:avLst/>
          </a:prstGeom>
          <a:noFill/>
          <a:ln w="12700"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49" name="Line 44">
            <a:extLst>
              <a:ext uri="{FF2B5EF4-FFF2-40B4-BE49-F238E27FC236}">
                <a16:creationId xmlns:a16="http://schemas.microsoft.com/office/drawing/2014/main" id="{917C2C50-9A8F-B3B8-6A66-5F3E660F156B}"/>
              </a:ext>
            </a:extLst>
          </p:cNvPr>
          <p:cNvSpPr>
            <a:spLocks noChangeShapeType="1"/>
          </p:cNvSpPr>
          <p:nvPr/>
        </p:nvSpPr>
        <p:spPr bwMode="auto">
          <a:xfrm>
            <a:off x="2239963" y="2572919"/>
            <a:ext cx="6343650" cy="0"/>
          </a:xfrm>
          <a:prstGeom prst="line">
            <a:avLst/>
          </a:prstGeom>
          <a:noFill/>
          <a:ln w="6350" cap="flat">
            <a:solidFill>
              <a:srgbClr val="C9C9C9"/>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50" name="Line 45">
            <a:extLst>
              <a:ext uri="{FF2B5EF4-FFF2-40B4-BE49-F238E27FC236}">
                <a16:creationId xmlns:a16="http://schemas.microsoft.com/office/drawing/2014/main" id="{01FDD9FF-A330-B59B-B7D1-750A2457E53F}"/>
              </a:ext>
            </a:extLst>
          </p:cNvPr>
          <p:cNvSpPr>
            <a:spLocks noChangeShapeType="1"/>
          </p:cNvSpPr>
          <p:nvPr/>
        </p:nvSpPr>
        <p:spPr bwMode="auto">
          <a:xfrm>
            <a:off x="2239963" y="2741194"/>
            <a:ext cx="6343650" cy="0"/>
          </a:xfrm>
          <a:prstGeom prst="line">
            <a:avLst/>
          </a:prstGeom>
          <a:noFill/>
          <a:ln w="6350" cap="flat">
            <a:solidFill>
              <a:srgbClr val="C9C9C9"/>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51" name="Line 46">
            <a:extLst>
              <a:ext uri="{FF2B5EF4-FFF2-40B4-BE49-F238E27FC236}">
                <a16:creationId xmlns:a16="http://schemas.microsoft.com/office/drawing/2014/main" id="{37EBB06E-F76E-93FA-CBEE-EC12B9677918}"/>
              </a:ext>
            </a:extLst>
          </p:cNvPr>
          <p:cNvSpPr>
            <a:spLocks noChangeShapeType="1"/>
          </p:cNvSpPr>
          <p:nvPr/>
        </p:nvSpPr>
        <p:spPr bwMode="auto">
          <a:xfrm>
            <a:off x="554038" y="2909469"/>
            <a:ext cx="8029575" cy="0"/>
          </a:xfrm>
          <a:prstGeom prst="line">
            <a:avLst/>
          </a:prstGeom>
          <a:noFill/>
          <a:ln w="12700"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2" name="Line 57">
            <a:extLst>
              <a:ext uri="{FF2B5EF4-FFF2-40B4-BE49-F238E27FC236}">
                <a16:creationId xmlns:a16="http://schemas.microsoft.com/office/drawing/2014/main" id="{748F4F64-99BC-D9CC-C3C1-855CC387ABD6}"/>
              </a:ext>
            </a:extLst>
          </p:cNvPr>
          <p:cNvSpPr>
            <a:spLocks noChangeShapeType="1"/>
          </p:cNvSpPr>
          <p:nvPr/>
        </p:nvSpPr>
        <p:spPr bwMode="auto">
          <a:xfrm flipH="1">
            <a:off x="560386" y="502818"/>
            <a:ext cx="0" cy="2406651"/>
          </a:xfrm>
          <a:prstGeom prst="line">
            <a:avLst/>
          </a:prstGeom>
          <a:noFill/>
          <a:ln w="12700"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3" name="Line 58">
            <a:extLst>
              <a:ext uri="{FF2B5EF4-FFF2-40B4-BE49-F238E27FC236}">
                <a16:creationId xmlns:a16="http://schemas.microsoft.com/office/drawing/2014/main" id="{1BAF2A8C-FE3D-2B2F-2897-465AA796E7D7}"/>
              </a:ext>
            </a:extLst>
          </p:cNvPr>
          <p:cNvSpPr>
            <a:spLocks noChangeShapeType="1"/>
          </p:cNvSpPr>
          <p:nvPr/>
        </p:nvSpPr>
        <p:spPr bwMode="auto">
          <a:xfrm>
            <a:off x="8577263" y="502820"/>
            <a:ext cx="0" cy="2406650"/>
          </a:xfrm>
          <a:prstGeom prst="line">
            <a:avLst/>
          </a:prstGeom>
          <a:noFill/>
          <a:ln w="12700"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4" name="Line 59">
            <a:extLst>
              <a:ext uri="{FF2B5EF4-FFF2-40B4-BE49-F238E27FC236}">
                <a16:creationId xmlns:a16="http://schemas.microsoft.com/office/drawing/2014/main" id="{41C45900-82EC-FA55-EBE4-8E56CE77C390}"/>
              </a:ext>
            </a:extLst>
          </p:cNvPr>
          <p:cNvSpPr>
            <a:spLocks noChangeShapeType="1"/>
          </p:cNvSpPr>
          <p:nvPr/>
        </p:nvSpPr>
        <p:spPr bwMode="auto">
          <a:xfrm>
            <a:off x="554038" y="509169"/>
            <a:ext cx="8029575" cy="0"/>
          </a:xfrm>
          <a:prstGeom prst="line">
            <a:avLst/>
          </a:prstGeom>
          <a:noFill/>
          <a:ln w="12700"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AU"/>
          </a:p>
        </p:txBody>
      </p:sp>
      <p:sp>
        <p:nvSpPr>
          <p:cNvPr id="66" name="Rectangle 61">
            <a:extLst>
              <a:ext uri="{FF2B5EF4-FFF2-40B4-BE49-F238E27FC236}">
                <a16:creationId xmlns:a16="http://schemas.microsoft.com/office/drawing/2014/main" id="{00280BAC-97E8-80DD-07EC-B82908F58A49}"/>
              </a:ext>
            </a:extLst>
          </p:cNvPr>
          <p:cNvSpPr>
            <a:spLocks noChangeArrowheads="1"/>
          </p:cNvSpPr>
          <p:nvPr/>
        </p:nvSpPr>
        <p:spPr bwMode="auto">
          <a:xfrm>
            <a:off x="7132638" y="513931"/>
            <a:ext cx="71755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FFFFFF"/>
                </a:solidFill>
                <a:effectLst/>
                <a:latin typeface="Calibri" panose="020F0502020204030204" pitchFamily="34" charset="0"/>
              </a:rPr>
              <a:t>Resources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7" name="Rectangle 62">
            <a:extLst>
              <a:ext uri="{FF2B5EF4-FFF2-40B4-BE49-F238E27FC236}">
                <a16:creationId xmlns:a16="http://schemas.microsoft.com/office/drawing/2014/main" id="{43094C9D-E89B-4CEE-8C26-E98A18836DB4}"/>
              </a:ext>
            </a:extLst>
          </p:cNvPr>
          <p:cNvSpPr>
            <a:spLocks noChangeArrowheads="1"/>
          </p:cNvSpPr>
          <p:nvPr/>
        </p:nvSpPr>
        <p:spPr bwMode="auto">
          <a:xfrm>
            <a:off x="4035425" y="513931"/>
            <a:ext cx="557213"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FFFFFF"/>
                </a:solidFill>
                <a:effectLst/>
                <a:latin typeface="Calibri" panose="020F0502020204030204" pitchFamily="34" charset="0"/>
              </a:rPr>
              <a:t>Activity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8" name="Rectangle 63">
            <a:extLst>
              <a:ext uri="{FF2B5EF4-FFF2-40B4-BE49-F238E27FC236}">
                <a16:creationId xmlns:a16="http://schemas.microsoft.com/office/drawing/2014/main" id="{DE79D4F2-B20C-849B-095D-FE062C147F10}"/>
              </a:ext>
            </a:extLst>
          </p:cNvPr>
          <p:cNvSpPr>
            <a:spLocks noChangeArrowheads="1"/>
          </p:cNvSpPr>
          <p:nvPr/>
        </p:nvSpPr>
        <p:spPr bwMode="auto">
          <a:xfrm>
            <a:off x="1154113" y="513931"/>
            <a:ext cx="604838"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FFFFFF"/>
                </a:solidFill>
                <a:effectLst/>
                <a:latin typeface="Calibri" panose="020F0502020204030204" pitchFamily="34" charset="0"/>
              </a:rPr>
              <a:t>Strategy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9" name="Rectangle 64">
            <a:extLst>
              <a:ext uri="{FF2B5EF4-FFF2-40B4-BE49-F238E27FC236}">
                <a16:creationId xmlns:a16="http://schemas.microsoft.com/office/drawing/2014/main" id="{1B971B2A-CC76-9D66-322B-C4F5286CA5AC}"/>
              </a:ext>
            </a:extLst>
          </p:cNvPr>
          <p:cNvSpPr>
            <a:spLocks noChangeArrowheads="1"/>
          </p:cNvSpPr>
          <p:nvPr/>
        </p:nvSpPr>
        <p:spPr bwMode="auto">
          <a:xfrm>
            <a:off x="6291263" y="1304506"/>
            <a:ext cx="1609725" cy="20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Calibri" panose="020F0502020204030204" pitchFamily="34" charset="0"/>
              </a:rPr>
              <a:t>directors of health services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0" name="Rectangle 65">
            <a:extLst>
              <a:ext uri="{FF2B5EF4-FFF2-40B4-BE49-F238E27FC236}">
                <a16:creationId xmlns:a16="http://schemas.microsoft.com/office/drawing/2014/main" id="{6696A701-6A80-69D0-D3C6-AEEBEB354E5E}"/>
              </a:ext>
            </a:extLst>
          </p:cNvPr>
          <p:cNvSpPr>
            <a:spLocks noChangeArrowheads="1"/>
          </p:cNvSpPr>
          <p:nvPr/>
        </p:nvSpPr>
        <p:spPr bwMode="auto">
          <a:xfrm>
            <a:off x="2247900" y="1302919"/>
            <a:ext cx="4045979"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rgbClr val="000000"/>
                </a:solidFill>
                <a:effectLst/>
                <a:latin typeface="Calibri" panose="020F0502020204030204" pitchFamily="34" charset="0"/>
              </a:rPr>
              <a:t>stakeholder meeting</a:t>
            </a:r>
            <a:r>
              <a:rPr kumimoji="0" lang="en-US" altLang="en-US" sz="1100" b="0" i="0" u="none" strike="noStrike" cap="none" normalizeH="0" baseline="0" dirty="0">
                <a:ln>
                  <a:noFill/>
                </a:ln>
                <a:solidFill>
                  <a:srgbClr val="000000"/>
                </a:solidFill>
                <a:effectLst/>
                <a:latin typeface="Calibri" panose="020F0502020204030204" pitchFamily="34" charset="0"/>
              </a:rPr>
              <a:t>, in which the directors of health services, district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1" name="Rectangle 66">
            <a:extLst>
              <a:ext uri="{FF2B5EF4-FFF2-40B4-BE49-F238E27FC236}">
                <a16:creationId xmlns:a16="http://schemas.microsoft.com/office/drawing/2014/main" id="{FAF87B67-D857-5DFF-B2C8-45FDB472F284}"/>
              </a:ext>
            </a:extLst>
          </p:cNvPr>
          <p:cNvSpPr>
            <a:spLocks noChangeArrowheads="1"/>
          </p:cNvSpPr>
          <p:nvPr/>
        </p:nvSpPr>
        <p:spPr bwMode="auto">
          <a:xfrm>
            <a:off x="2247900" y="1464844"/>
            <a:ext cx="4121150" cy="20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Calibri" panose="020F0502020204030204" pitchFamily="34" charset="0"/>
              </a:rPr>
              <a:t>public health nurses, midwives and other key stakeholders participated</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2" name="Rectangle 67">
            <a:extLst>
              <a:ext uri="{FF2B5EF4-FFF2-40B4-BE49-F238E27FC236}">
                <a16:creationId xmlns:a16="http://schemas.microsoft.com/office/drawing/2014/main" id="{A1AD4F96-9421-8B42-0F49-DDB3AB088983}"/>
              </a:ext>
            </a:extLst>
          </p:cNvPr>
          <p:cNvSpPr>
            <a:spLocks noChangeArrowheads="1"/>
          </p:cNvSpPr>
          <p:nvPr/>
        </p:nvSpPr>
        <p:spPr bwMode="auto">
          <a:xfrm>
            <a:off x="717550" y="1325144"/>
            <a:ext cx="1535113" cy="20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rPr>
              <a:t>Use advisory boards and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3" name="Rectangle 68">
            <a:extLst>
              <a:ext uri="{FF2B5EF4-FFF2-40B4-BE49-F238E27FC236}">
                <a16:creationId xmlns:a16="http://schemas.microsoft.com/office/drawing/2014/main" id="{1A7BCF06-407E-33B7-6605-55891BA6CEF0}"/>
              </a:ext>
            </a:extLst>
          </p:cNvPr>
          <p:cNvSpPr>
            <a:spLocks noChangeArrowheads="1"/>
          </p:cNvSpPr>
          <p:nvPr/>
        </p:nvSpPr>
        <p:spPr bwMode="auto">
          <a:xfrm>
            <a:off x="1066800" y="1488656"/>
            <a:ext cx="769938" cy="20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a:ln>
                  <a:noFill/>
                </a:ln>
                <a:solidFill>
                  <a:srgbClr val="000000"/>
                </a:solidFill>
                <a:effectLst/>
                <a:latin typeface="Calibri" panose="020F0502020204030204" pitchFamily="34" charset="0"/>
              </a:rPr>
              <a:t>workgroups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4" name="Rectangle 69">
            <a:extLst>
              <a:ext uri="{FF2B5EF4-FFF2-40B4-BE49-F238E27FC236}">
                <a16:creationId xmlns:a16="http://schemas.microsoft.com/office/drawing/2014/main" id="{FD00D01C-5128-F758-2710-5CB4F3BA68AD}"/>
              </a:ext>
            </a:extLst>
          </p:cNvPr>
          <p:cNvSpPr>
            <a:spLocks noChangeArrowheads="1"/>
          </p:cNvSpPr>
          <p:nvPr/>
        </p:nvSpPr>
        <p:spPr bwMode="auto">
          <a:xfrm>
            <a:off x="6291263" y="1631531"/>
            <a:ext cx="1643063" cy="209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district public health nurses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5" name="Rectangle 70">
            <a:extLst>
              <a:ext uri="{FF2B5EF4-FFF2-40B4-BE49-F238E27FC236}">
                <a16:creationId xmlns:a16="http://schemas.microsoft.com/office/drawing/2014/main" id="{5406910B-857D-478C-D9E8-AA05996FC1E8}"/>
              </a:ext>
            </a:extLst>
          </p:cNvPr>
          <p:cNvSpPr>
            <a:spLocks noChangeArrowheads="1"/>
          </p:cNvSpPr>
          <p:nvPr/>
        </p:nvSpPr>
        <p:spPr bwMode="auto">
          <a:xfrm>
            <a:off x="6291263" y="1801394"/>
            <a:ext cx="609600" cy="20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midwives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6" name="Rectangle 71">
            <a:extLst>
              <a:ext uri="{FF2B5EF4-FFF2-40B4-BE49-F238E27FC236}">
                <a16:creationId xmlns:a16="http://schemas.microsoft.com/office/drawing/2014/main" id="{0CBE2AE2-CB3D-E217-2601-FDA5BA0902DE}"/>
              </a:ext>
            </a:extLst>
          </p:cNvPr>
          <p:cNvSpPr>
            <a:spLocks noChangeArrowheads="1"/>
          </p:cNvSpPr>
          <p:nvPr/>
        </p:nvSpPr>
        <p:spPr bwMode="auto">
          <a:xfrm>
            <a:off x="6291263" y="1969669"/>
            <a:ext cx="1377950" cy="20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other key stakeholders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7" name="Rectangle 72">
            <a:extLst>
              <a:ext uri="{FF2B5EF4-FFF2-40B4-BE49-F238E27FC236}">
                <a16:creationId xmlns:a16="http://schemas.microsoft.com/office/drawing/2014/main" id="{FC614097-26D8-81AF-AA2E-70438EEFBC60}"/>
              </a:ext>
            </a:extLst>
          </p:cNvPr>
          <p:cNvSpPr>
            <a:spLocks noChangeArrowheads="1"/>
          </p:cNvSpPr>
          <p:nvPr/>
        </p:nvSpPr>
        <p:spPr bwMode="auto">
          <a:xfrm>
            <a:off x="6291263" y="2137944"/>
            <a:ext cx="950913" cy="20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Calibri" panose="020F0502020204030204" pitchFamily="34" charset="0"/>
              </a:rPr>
              <a:t>meeting room?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 name="Slide Number Placeholder 3">
            <a:extLst>
              <a:ext uri="{FF2B5EF4-FFF2-40B4-BE49-F238E27FC236}">
                <a16:creationId xmlns:a16="http://schemas.microsoft.com/office/drawing/2014/main" id="{AFF02CC5-F410-074F-82AB-4934F839900C}"/>
              </a:ext>
            </a:extLst>
          </p:cNvPr>
          <p:cNvSpPr>
            <a:spLocks noGrp="1"/>
          </p:cNvSpPr>
          <p:nvPr>
            <p:ph type="sldNum" sz="quarter" idx="12"/>
          </p:nvPr>
        </p:nvSpPr>
        <p:spPr/>
        <p:txBody>
          <a:bodyPr/>
          <a:lstStyle/>
          <a:p>
            <a:fld id="{691E3003-1814-4F1A-8CBE-59635BFC6654}" type="slidenum">
              <a:rPr lang="en-AU" smtClean="0"/>
              <a:t>28</a:t>
            </a:fld>
            <a:endParaRPr lang="en-AU"/>
          </a:p>
        </p:txBody>
      </p:sp>
      <p:sp>
        <p:nvSpPr>
          <p:cNvPr id="2" name="Title 1">
            <a:extLst>
              <a:ext uri="{FF2B5EF4-FFF2-40B4-BE49-F238E27FC236}">
                <a16:creationId xmlns:a16="http://schemas.microsoft.com/office/drawing/2014/main" id="{99680856-FDE3-DC57-F2D7-A53EDB466EE8}"/>
              </a:ext>
            </a:extLst>
          </p:cNvPr>
          <p:cNvSpPr txBox="1">
            <a:spLocks/>
          </p:cNvSpPr>
          <p:nvPr/>
        </p:nvSpPr>
        <p:spPr>
          <a:xfrm>
            <a:off x="598516" y="3259776"/>
            <a:ext cx="4156364" cy="438402"/>
          </a:xfrm>
          <a:prstGeom prst="rect">
            <a:avLst/>
          </a:prstGeom>
          <a:solidFill>
            <a:schemeClr val="bg1"/>
          </a:solidFill>
        </p:spPr>
        <p:txBody>
          <a:bodyP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b="1" dirty="0">
                <a:latin typeface="Arial" panose="020B0604020202020204" pitchFamily="34" charset="0"/>
                <a:cs typeface="Arial" panose="020B0604020202020204" pitchFamily="34" charset="0"/>
              </a:rPr>
              <a:t>Template 1: Planning</a:t>
            </a:r>
            <a:endParaRPr lang="en-AU" sz="4000" dirty="0">
              <a:latin typeface="Arial" panose="020B0604020202020204" pitchFamily="34" charset="0"/>
              <a:cs typeface="Arial" panose="020B0604020202020204" pitchFamily="34" charset="0"/>
            </a:endParaRPr>
          </a:p>
        </p:txBody>
      </p:sp>
      <p:pic>
        <p:nvPicPr>
          <p:cNvPr id="3" name="Picture 2" descr="A qr code on a white background&#10;&#10;Description automatically generated">
            <a:extLst>
              <a:ext uri="{FF2B5EF4-FFF2-40B4-BE49-F238E27FC236}">
                <a16:creationId xmlns:a16="http://schemas.microsoft.com/office/drawing/2014/main" id="{4A2029DC-99F2-9BE3-E25C-676AE326BA2C}"/>
              </a:ext>
            </a:extLst>
          </p:cNvPr>
          <p:cNvPicPr>
            <a:picLocks noChangeAspect="1"/>
          </p:cNvPicPr>
          <p:nvPr/>
        </p:nvPicPr>
        <p:blipFill>
          <a:blip r:embed="rId2"/>
          <a:stretch>
            <a:fillRect/>
          </a:stretch>
        </p:blipFill>
        <p:spPr>
          <a:xfrm>
            <a:off x="0" y="3655189"/>
            <a:ext cx="1197033" cy="1488311"/>
          </a:xfrm>
          <a:prstGeom prst="rect">
            <a:avLst/>
          </a:prstGeom>
        </p:spPr>
      </p:pic>
      <p:sp>
        <p:nvSpPr>
          <p:cNvPr id="6" name="TextBox 5">
            <a:extLst>
              <a:ext uri="{FF2B5EF4-FFF2-40B4-BE49-F238E27FC236}">
                <a16:creationId xmlns:a16="http://schemas.microsoft.com/office/drawing/2014/main" id="{E79412AA-2A6C-B127-C20D-36765A641013}"/>
              </a:ext>
            </a:extLst>
          </p:cNvPr>
          <p:cNvSpPr txBox="1"/>
          <p:nvPr/>
        </p:nvSpPr>
        <p:spPr>
          <a:xfrm>
            <a:off x="101579" y="4818461"/>
            <a:ext cx="995701" cy="307777"/>
          </a:xfrm>
          <a:prstGeom prst="rect">
            <a:avLst/>
          </a:prstGeom>
          <a:solidFill>
            <a:srgbClr val="000000"/>
          </a:solidFill>
        </p:spPr>
        <p:txBody>
          <a:bodyPr wrap="square" rtlCol="0">
            <a:spAutoFit/>
          </a:bodyPr>
          <a:lstStyle/>
          <a:p>
            <a:pPr algn="ctr"/>
            <a:r>
              <a:rPr lang="en-AU" sz="1400" b="1" dirty="0">
                <a:solidFill>
                  <a:schemeClr val="bg1"/>
                </a:solidFill>
              </a:rPr>
              <a:t>Cost-IS</a:t>
            </a:r>
          </a:p>
        </p:txBody>
      </p:sp>
      <p:graphicFrame>
        <p:nvGraphicFramePr>
          <p:cNvPr id="79" name="Diagram 78">
            <a:extLst>
              <a:ext uri="{FF2B5EF4-FFF2-40B4-BE49-F238E27FC236}">
                <a16:creationId xmlns:a16="http://schemas.microsoft.com/office/drawing/2014/main" id="{46A28B45-ED1E-5CC8-2ED0-1B18E94E0CC8}"/>
              </a:ext>
            </a:extLst>
          </p:cNvPr>
          <p:cNvGraphicFramePr/>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236429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3143286-066D-4EA2-A216-64D04FE47279}"/>
              </a:ext>
            </a:extLst>
          </p:cNvPr>
          <p:cNvSpPr txBox="1">
            <a:spLocks/>
          </p:cNvSpPr>
          <p:nvPr/>
        </p:nvSpPr>
        <p:spPr>
          <a:xfrm>
            <a:off x="689810" y="1200151"/>
            <a:ext cx="7996989" cy="339447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AU" sz="2600" b="1" dirty="0">
                <a:solidFill>
                  <a:schemeClr val="accent1"/>
                </a:solidFill>
                <a:latin typeface="Arial" panose="020B0604020202020204" pitchFamily="34" charset="0"/>
                <a:cs typeface="Arial" panose="020B0604020202020204" pitchFamily="34" charset="0"/>
              </a:rPr>
              <a:t>Identify</a:t>
            </a:r>
            <a:r>
              <a:rPr lang="en-AU" sz="2600" b="1" dirty="0">
                <a:latin typeface="Arial" panose="020B0604020202020204" pitchFamily="34" charset="0"/>
                <a:cs typeface="Arial" panose="020B0604020202020204" pitchFamily="34" charset="0"/>
              </a:rPr>
              <a:t> </a:t>
            </a:r>
            <a:r>
              <a:rPr lang="en-AU" sz="2600" dirty="0">
                <a:latin typeface="Arial" panose="020B0604020202020204" pitchFamily="34" charset="0"/>
                <a:cs typeface="Arial" panose="020B0604020202020204" pitchFamily="34" charset="0"/>
              </a:rPr>
              <a:t>and </a:t>
            </a:r>
            <a:r>
              <a:rPr lang="en-AU" sz="2600" b="1" dirty="0">
                <a:solidFill>
                  <a:schemeClr val="accent1"/>
                </a:solidFill>
                <a:latin typeface="Arial" panose="020B0604020202020204" pitchFamily="34" charset="0"/>
                <a:cs typeface="Arial" panose="020B0604020202020204" pitchFamily="34" charset="0"/>
              </a:rPr>
              <a:t>categorise</a:t>
            </a:r>
            <a:r>
              <a:rPr lang="en-AU" sz="2600" dirty="0">
                <a:latin typeface="Arial" panose="020B0604020202020204" pitchFamily="34" charset="0"/>
                <a:cs typeface="Arial" panose="020B0604020202020204" pitchFamily="34" charset="0"/>
              </a:rPr>
              <a:t> implementation costs from a published paper.</a:t>
            </a:r>
          </a:p>
          <a:p>
            <a:pPr marL="914400" lvl="1" indent="-457200">
              <a:buFont typeface="+mj-lt"/>
              <a:buAutoNum type="arabicPeriod"/>
            </a:pPr>
            <a:r>
              <a:rPr lang="en-AU" sz="2200" dirty="0">
                <a:latin typeface="Arial" panose="020B0604020202020204" pitchFamily="34" charset="0"/>
                <a:cs typeface="Arial" panose="020B0604020202020204" pitchFamily="34" charset="0"/>
              </a:rPr>
              <a:t> Activity sheet and published paper are </a:t>
            </a:r>
            <a:r>
              <a:rPr lang="en-AU" sz="2200" b="1" dirty="0">
                <a:latin typeface="Arial" panose="020B0604020202020204" pitchFamily="34" charset="0"/>
                <a:cs typeface="Arial" panose="020B0604020202020204" pitchFamily="34" charset="0"/>
              </a:rPr>
              <a:t>printed</a:t>
            </a:r>
            <a:r>
              <a:rPr lang="en-AU" sz="2200" dirty="0">
                <a:latin typeface="Arial" panose="020B0604020202020204" pitchFamily="34" charset="0"/>
                <a:cs typeface="Arial" panose="020B0604020202020204" pitchFamily="34" charset="0"/>
              </a:rPr>
              <a:t> on the table </a:t>
            </a:r>
            <a:r>
              <a:rPr lang="en-AU" sz="2200" b="1" dirty="0">
                <a:latin typeface="Arial" panose="020B0604020202020204" pitchFamily="34" charset="0"/>
                <a:cs typeface="Arial" panose="020B0604020202020204" pitchFamily="34" charset="0"/>
              </a:rPr>
              <a:t>or</a:t>
            </a:r>
            <a:r>
              <a:rPr lang="en-AU" sz="2200" dirty="0">
                <a:latin typeface="Arial" panose="020B0604020202020204" pitchFamily="34" charset="0"/>
                <a:cs typeface="Arial" panose="020B0604020202020204" pitchFamily="34" charset="0"/>
              </a:rPr>
              <a:t> access through </a:t>
            </a:r>
            <a:r>
              <a:rPr lang="en-AU" sz="2200" b="1" dirty="0">
                <a:latin typeface="Arial" panose="020B0604020202020204" pitchFamily="34" charset="0"/>
                <a:cs typeface="Arial" panose="020B0604020202020204" pitchFamily="34" charset="0"/>
              </a:rPr>
              <a:t>QR code</a:t>
            </a:r>
            <a:r>
              <a:rPr lang="en-AU" sz="2200" dirty="0">
                <a:latin typeface="Arial" panose="020B0604020202020204" pitchFamily="34" charset="0"/>
                <a:cs typeface="Arial" panose="020B0604020202020204" pitchFamily="34" charset="0"/>
              </a:rPr>
              <a:t>, navigating website to ‘ISRW’ tab</a:t>
            </a:r>
          </a:p>
          <a:p>
            <a:pPr marL="914400" lvl="1" indent="-457200">
              <a:buFont typeface="+mj-lt"/>
              <a:buAutoNum type="arabicPeriod"/>
            </a:pPr>
            <a:r>
              <a:rPr lang="en-AU" sz="2200" dirty="0">
                <a:latin typeface="Arial" panose="020B0604020202020204" pitchFamily="34" charset="0"/>
                <a:cs typeface="Arial" panose="020B0604020202020204" pitchFamily="34" charset="0"/>
              </a:rPr>
              <a:t> </a:t>
            </a:r>
            <a:r>
              <a:rPr lang="en-AU" sz="2200" b="1" dirty="0">
                <a:solidFill>
                  <a:schemeClr val="accent1"/>
                </a:solidFill>
                <a:latin typeface="Arial" panose="020B0604020202020204" pitchFamily="34" charset="0"/>
                <a:cs typeface="Arial" panose="020B0604020202020204" pitchFamily="34" charset="0"/>
              </a:rPr>
              <a:t>Read</a:t>
            </a:r>
            <a:r>
              <a:rPr lang="en-AU" sz="2200" dirty="0">
                <a:latin typeface="Arial" panose="020B0604020202020204" pitchFamily="34" charset="0"/>
                <a:cs typeface="Arial" panose="020B0604020202020204" pitchFamily="34" charset="0"/>
              </a:rPr>
              <a:t> through the </a:t>
            </a:r>
            <a:r>
              <a:rPr lang="en-AU" sz="2200" dirty="0">
                <a:solidFill>
                  <a:schemeClr val="accent1"/>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published paper</a:t>
            </a:r>
            <a:r>
              <a:rPr lang="en-AU" sz="2200" dirty="0">
                <a:solidFill>
                  <a:schemeClr val="accent1"/>
                </a:solidFill>
                <a:latin typeface="Arial" panose="020B0604020202020204" pitchFamily="34" charset="0"/>
                <a:cs typeface="Arial" panose="020B0604020202020204" pitchFamily="34" charset="0"/>
              </a:rPr>
              <a:t> </a:t>
            </a:r>
          </a:p>
          <a:p>
            <a:pPr marL="914400" lvl="1" indent="-457200">
              <a:buFont typeface="+mj-lt"/>
              <a:buAutoNum type="arabicPeriod"/>
            </a:pPr>
            <a:r>
              <a:rPr lang="en-AU" sz="2200" dirty="0">
                <a:latin typeface="Arial" panose="020B0604020202020204" pitchFamily="34" charset="0"/>
                <a:cs typeface="Arial" panose="020B0604020202020204" pitchFamily="34" charset="0"/>
              </a:rPr>
              <a:t> </a:t>
            </a:r>
            <a:r>
              <a:rPr lang="en-AU" sz="2200" b="1" dirty="0">
                <a:solidFill>
                  <a:schemeClr val="accent1"/>
                </a:solidFill>
                <a:latin typeface="Arial" panose="020B0604020202020204" pitchFamily="34" charset="0"/>
                <a:cs typeface="Arial" panose="020B0604020202020204" pitchFamily="34" charset="0"/>
              </a:rPr>
              <a:t>Answer</a:t>
            </a:r>
            <a:r>
              <a:rPr lang="en-AU" sz="2200" dirty="0">
                <a:latin typeface="Arial" panose="020B0604020202020204" pitchFamily="34" charset="0"/>
                <a:cs typeface="Arial" panose="020B0604020202020204" pitchFamily="34" charset="0"/>
              </a:rPr>
              <a:t> the questions</a:t>
            </a:r>
          </a:p>
          <a:p>
            <a:pPr marL="914400" lvl="1" indent="-457200">
              <a:buFont typeface="+mj-lt"/>
              <a:buAutoNum type="arabicPeriod"/>
            </a:pPr>
            <a:r>
              <a:rPr lang="en-AU" sz="2200" dirty="0">
                <a:latin typeface="Arial" panose="020B0604020202020204" pitchFamily="34" charset="0"/>
                <a:cs typeface="Arial" panose="020B0604020202020204" pitchFamily="34" charset="0"/>
              </a:rPr>
              <a:t> </a:t>
            </a:r>
            <a:r>
              <a:rPr lang="en-AU" sz="2200" b="1" dirty="0">
                <a:solidFill>
                  <a:schemeClr val="accent1"/>
                </a:solidFill>
                <a:latin typeface="Arial" panose="020B0604020202020204" pitchFamily="34" charset="0"/>
                <a:cs typeface="Arial" panose="020B0604020202020204" pitchFamily="34" charset="0"/>
              </a:rPr>
              <a:t>Discuss</a:t>
            </a:r>
            <a:r>
              <a:rPr lang="en-AU" sz="2200" dirty="0">
                <a:latin typeface="Arial" panose="020B0604020202020204" pitchFamily="34" charset="0"/>
                <a:cs typeface="Arial" panose="020B0604020202020204" pitchFamily="34" charset="0"/>
              </a:rPr>
              <a:t> answers</a:t>
            </a:r>
          </a:p>
        </p:txBody>
      </p:sp>
      <p:sp>
        <p:nvSpPr>
          <p:cNvPr id="4" name="Slide Number Placeholder 3">
            <a:extLst>
              <a:ext uri="{FF2B5EF4-FFF2-40B4-BE49-F238E27FC236}">
                <a16:creationId xmlns:a16="http://schemas.microsoft.com/office/drawing/2014/main" id="{AAE484C5-8534-4FE5-8136-145661A320C6}"/>
              </a:ext>
            </a:extLst>
          </p:cNvPr>
          <p:cNvSpPr>
            <a:spLocks noGrp="1"/>
          </p:cNvSpPr>
          <p:nvPr>
            <p:ph type="sldNum" sz="quarter" idx="10"/>
          </p:nvPr>
        </p:nvSpPr>
        <p:spPr/>
        <p:txBody>
          <a:bodyPr/>
          <a:lstStyle/>
          <a:p>
            <a:fld id="{0094A9AB-6ED7-4B15-9F99-129FCC9845CD}" type="slidenum">
              <a:rPr lang="en-AU" smtClean="0"/>
              <a:t>29</a:t>
            </a:fld>
            <a:endParaRPr lang="en-AU"/>
          </a:p>
        </p:txBody>
      </p:sp>
      <p:sp>
        <p:nvSpPr>
          <p:cNvPr id="5" name="Title 1">
            <a:extLst>
              <a:ext uri="{FF2B5EF4-FFF2-40B4-BE49-F238E27FC236}">
                <a16:creationId xmlns:a16="http://schemas.microsoft.com/office/drawing/2014/main" id="{E241BC25-CC59-89B6-0986-05373BBBD418}"/>
              </a:ext>
            </a:extLst>
          </p:cNvPr>
          <p:cNvSpPr txBox="1">
            <a:spLocks/>
          </p:cNvSpPr>
          <p:nvPr/>
        </p:nvSpPr>
        <p:spPr>
          <a:xfrm>
            <a:off x="457200" y="484311"/>
            <a:ext cx="8229600" cy="614778"/>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dirty="0">
                <a:latin typeface="Arial" panose="020B0604020202020204" pitchFamily="34" charset="0"/>
                <a:cs typeface="Arial" panose="020B0604020202020204" pitchFamily="34" charset="0"/>
              </a:rPr>
              <a:t>Activity</a:t>
            </a:r>
          </a:p>
        </p:txBody>
      </p:sp>
      <p:graphicFrame>
        <p:nvGraphicFramePr>
          <p:cNvPr id="6" name="Diagram 5">
            <a:extLst>
              <a:ext uri="{FF2B5EF4-FFF2-40B4-BE49-F238E27FC236}">
                <a16:creationId xmlns:a16="http://schemas.microsoft.com/office/drawing/2014/main" id="{BCBC6857-9AB2-5488-78D7-814B0F636897}"/>
              </a:ext>
            </a:extLst>
          </p:cNvPr>
          <p:cNvGraphicFramePr/>
          <p:nvPr>
            <p:extLst>
              <p:ext uri="{D42A27DB-BD31-4B8C-83A1-F6EECF244321}">
                <p14:modId xmlns:p14="http://schemas.microsoft.com/office/powerpoint/2010/main" val="2279713488"/>
              </p:ext>
            </p:extLst>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 name="Picture 1" descr="A qr code on a white background&#10;&#10;Description automatically generated">
            <a:extLst>
              <a:ext uri="{FF2B5EF4-FFF2-40B4-BE49-F238E27FC236}">
                <a16:creationId xmlns:a16="http://schemas.microsoft.com/office/drawing/2014/main" id="{17BE9CA6-06CB-0464-03BA-30E39C8EADB7}"/>
              </a:ext>
            </a:extLst>
          </p:cNvPr>
          <p:cNvPicPr>
            <a:picLocks noChangeAspect="1"/>
          </p:cNvPicPr>
          <p:nvPr/>
        </p:nvPicPr>
        <p:blipFill>
          <a:blip r:embed="rId8"/>
          <a:stretch>
            <a:fillRect/>
          </a:stretch>
        </p:blipFill>
        <p:spPr>
          <a:xfrm>
            <a:off x="0" y="3655189"/>
            <a:ext cx="1197033" cy="1488311"/>
          </a:xfrm>
          <a:prstGeom prst="rect">
            <a:avLst/>
          </a:prstGeom>
        </p:spPr>
      </p:pic>
      <p:sp>
        <p:nvSpPr>
          <p:cNvPr id="7" name="TextBox 6">
            <a:extLst>
              <a:ext uri="{FF2B5EF4-FFF2-40B4-BE49-F238E27FC236}">
                <a16:creationId xmlns:a16="http://schemas.microsoft.com/office/drawing/2014/main" id="{5A5D1BB9-699A-C069-8728-638F110A4729}"/>
              </a:ext>
            </a:extLst>
          </p:cNvPr>
          <p:cNvSpPr txBox="1"/>
          <p:nvPr/>
        </p:nvSpPr>
        <p:spPr>
          <a:xfrm>
            <a:off x="101579" y="4818461"/>
            <a:ext cx="995701" cy="307777"/>
          </a:xfrm>
          <a:prstGeom prst="rect">
            <a:avLst/>
          </a:prstGeom>
          <a:solidFill>
            <a:srgbClr val="000000"/>
          </a:solidFill>
        </p:spPr>
        <p:txBody>
          <a:bodyPr wrap="square" rtlCol="0">
            <a:spAutoFit/>
          </a:bodyPr>
          <a:lstStyle/>
          <a:p>
            <a:pPr algn="ctr"/>
            <a:r>
              <a:rPr lang="en-AU" sz="1400" b="1" dirty="0">
                <a:solidFill>
                  <a:schemeClr val="bg1"/>
                </a:solidFill>
              </a:rPr>
              <a:t>Cost-IS</a:t>
            </a:r>
          </a:p>
        </p:txBody>
      </p:sp>
      <p:pic>
        <p:nvPicPr>
          <p:cNvPr id="9" name="Picture 8">
            <a:extLst>
              <a:ext uri="{FF2B5EF4-FFF2-40B4-BE49-F238E27FC236}">
                <a16:creationId xmlns:a16="http://schemas.microsoft.com/office/drawing/2014/main" id="{0EF87ECC-E2B1-FFCA-3DD8-F432D517DA53}"/>
              </a:ext>
            </a:extLst>
          </p:cNvPr>
          <p:cNvPicPr>
            <a:picLocks noChangeAspect="1"/>
          </p:cNvPicPr>
          <p:nvPr/>
        </p:nvPicPr>
        <p:blipFill>
          <a:blip r:embed="rId9"/>
          <a:stretch>
            <a:fillRect/>
          </a:stretch>
        </p:blipFill>
        <p:spPr>
          <a:xfrm>
            <a:off x="4691243" y="3336695"/>
            <a:ext cx="4242795" cy="1319530"/>
          </a:xfrm>
          <a:prstGeom prst="rect">
            <a:avLst/>
          </a:prstGeom>
        </p:spPr>
      </p:pic>
    </p:spTree>
    <p:extLst>
      <p:ext uri="{BB962C8B-B14F-4D97-AF65-F5344CB8AC3E}">
        <p14:creationId xmlns:p14="http://schemas.microsoft.com/office/powerpoint/2010/main" val="32724296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99F200FE-5781-4225-B6FE-CB5856A46CAD}"/>
              </a:ext>
            </a:extLst>
          </p:cNvPr>
          <p:cNvSpPr>
            <a:spLocks noGrp="1"/>
          </p:cNvSpPr>
          <p:nvPr>
            <p:ph type="sldNum" sz="quarter" idx="10"/>
          </p:nvPr>
        </p:nvSpPr>
        <p:spPr/>
        <p:txBody>
          <a:bodyPr/>
          <a:lstStyle/>
          <a:p>
            <a:fld id="{0094A9AB-6ED7-4B15-9F99-129FCC9845CD}" type="slidenum">
              <a:rPr lang="en-AU" smtClean="0"/>
              <a:t>3</a:t>
            </a:fld>
            <a:endParaRPr lang="en-AU" dirty="0"/>
          </a:p>
        </p:txBody>
      </p:sp>
      <p:sp>
        <p:nvSpPr>
          <p:cNvPr id="7" name="Title 1">
            <a:extLst>
              <a:ext uri="{FF2B5EF4-FFF2-40B4-BE49-F238E27FC236}">
                <a16:creationId xmlns:a16="http://schemas.microsoft.com/office/drawing/2014/main" id="{58517FFD-5EBE-5B61-0DD4-4AED7045B016}"/>
              </a:ext>
            </a:extLst>
          </p:cNvPr>
          <p:cNvSpPr txBox="1">
            <a:spLocks/>
          </p:cNvSpPr>
          <p:nvPr/>
        </p:nvSpPr>
        <p:spPr>
          <a:xfrm>
            <a:off x="457200" y="536796"/>
            <a:ext cx="8229600" cy="85725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b="1" dirty="0">
                <a:latin typeface="Arial" panose="020B0604020202020204" pitchFamily="34" charset="0"/>
                <a:cs typeface="Arial" panose="020B0604020202020204" pitchFamily="34" charset="0"/>
              </a:rPr>
              <a:t>Implementation costing</a:t>
            </a:r>
            <a:endParaRPr lang="en-AU" sz="4000" dirty="0">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697CC6A9-BDE1-206F-EC0E-83E15F449D03}"/>
              </a:ext>
            </a:extLst>
          </p:cNvPr>
          <p:cNvSpPr txBox="1">
            <a:spLocks/>
          </p:cNvSpPr>
          <p:nvPr/>
        </p:nvSpPr>
        <p:spPr>
          <a:xfrm>
            <a:off x="567559" y="1423331"/>
            <a:ext cx="7646454" cy="233275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50000"/>
              </a:lnSpc>
            </a:pPr>
            <a:r>
              <a:rPr lang="en-US" sz="2400" b="1" dirty="0">
                <a:latin typeface="Arial" panose="020B0604020202020204" pitchFamily="34" charset="0"/>
                <a:cs typeface="Arial" panose="020B0604020202020204" pitchFamily="34" charset="0"/>
              </a:rPr>
              <a:t>Importance:</a:t>
            </a:r>
          </a:p>
          <a:p>
            <a:pPr marL="457200" indent="-457200">
              <a:lnSpc>
                <a:spcPct val="150000"/>
              </a:lnSpc>
              <a:buFont typeface="+mj-lt"/>
              <a:buAutoNum type="arabicPeriod"/>
            </a:pPr>
            <a:r>
              <a:rPr lang="en-AU" sz="2400" dirty="0">
                <a:latin typeface="Arial" panose="020B0604020202020204" pitchFamily="34" charset="0"/>
                <a:cs typeface="Arial" panose="020B0604020202020204" pitchFamily="34" charset="0"/>
              </a:rPr>
              <a:t>Appropriate funding </a:t>
            </a:r>
            <a:r>
              <a:rPr lang="en-AU" sz="2400" dirty="0">
                <a:latin typeface="Arial" panose="020B0604020202020204" pitchFamily="34" charset="0"/>
                <a:cs typeface="Arial" panose="020B0604020202020204" pitchFamily="34" charset="0"/>
                <a:sym typeface="Wingdings" panose="05000000000000000000" pitchFamily="2" charset="2"/>
              </a:rPr>
              <a:t> implementation success</a:t>
            </a:r>
          </a:p>
          <a:p>
            <a:pPr marL="457200" indent="-457200">
              <a:lnSpc>
                <a:spcPct val="150000"/>
              </a:lnSpc>
              <a:buFont typeface="+mj-lt"/>
              <a:buAutoNum type="arabicPeriod"/>
            </a:pPr>
            <a:r>
              <a:rPr lang="en-AU" sz="2400" dirty="0">
                <a:latin typeface="Arial" panose="020B0604020202020204" pitchFamily="34" charset="0"/>
                <a:cs typeface="Arial" panose="020B0604020202020204" pitchFamily="34" charset="0"/>
              </a:rPr>
              <a:t>Capture full extent of costs </a:t>
            </a:r>
            <a:r>
              <a:rPr lang="en-AU" sz="2400" dirty="0">
                <a:latin typeface="Arial" panose="020B0604020202020204" pitchFamily="34" charset="0"/>
                <a:cs typeface="Arial" panose="020B0604020202020204" pitchFamily="34" charset="0"/>
                <a:sym typeface="Wingdings" panose="05000000000000000000" pitchFamily="2" charset="2"/>
              </a:rPr>
              <a:t> policy making</a:t>
            </a:r>
            <a:endParaRPr lang="en-AU" sz="2400" dirty="0">
              <a:latin typeface="Arial" panose="020B0604020202020204" pitchFamily="34" charset="0"/>
              <a:cs typeface="Arial" panose="020B0604020202020204" pitchFamily="34" charset="0"/>
            </a:endParaRPr>
          </a:p>
        </p:txBody>
      </p:sp>
      <p:graphicFrame>
        <p:nvGraphicFramePr>
          <p:cNvPr id="3" name="Diagram 2">
            <a:extLst>
              <a:ext uri="{FF2B5EF4-FFF2-40B4-BE49-F238E27FC236}">
                <a16:creationId xmlns:a16="http://schemas.microsoft.com/office/drawing/2014/main" id="{4E164A50-2427-04AA-C022-804975E5FEA9}"/>
              </a:ext>
            </a:extLst>
          </p:cNvPr>
          <p:cNvGraphicFramePr/>
          <p:nvPr>
            <p:extLst>
              <p:ext uri="{D42A27DB-BD31-4B8C-83A1-F6EECF244321}">
                <p14:modId xmlns:p14="http://schemas.microsoft.com/office/powerpoint/2010/main" val="1599964580"/>
              </p:ext>
            </p:extLst>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50144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AE484C5-8534-4FE5-8136-145661A320C6}"/>
              </a:ext>
            </a:extLst>
          </p:cNvPr>
          <p:cNvSpPr>
            <a:spLocks noGrp="1"/>
          </p:cNvSpPr>
          <p:nvPr>
            <p:ph type="sldNum" sz="quarter" idx="10"/>
          </p:nvPr>
        </p:nvSpPr>
        <p:spPr/>
        <p:txBody>
          <a:bodyPr/>
          <a:lstStyle/>
          <a:p>
            <a:fld id="{0094A9AB-6ED7-4B15-9F99-129FCC9845CD}" type="slidenum">
              <a:rPr lang="en-AU" smtClean="0"/>
              <a:t>30</a:t>
            </a:fld>
            <a:endParaRPr lang="en-AU"/>
          </a:p>
        </p:txBody>
      </p:sp>
      <p:pic>
        <p:nvPicPr>
          <p:cNvPr id="7" name="Picture 6" descr="Table&#10;&#10;Description automatically generated">
            <a:extLst>
              <a:ext uri="{FF2B5EF4-FFF2-40B4-BE49-F238E27FC236}">
                <a16:creationId xmlns:a16="http://schemas.microsoft.com/office/drawing/2014/main" id="{F80783D4-8FA0-CBAC-4978-05F3FC3575C5}"/>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4456" y="1375482"/>
            <a:ext cx="8205741" cy="3431327"/>
          </a:xfrm>
          <a:prstGeom prst="rect">
            <a:avLst/>
          </a:prstGeom>
          <a:noFill/>
          <a:ln>
            <a:noFill/>
          </a:ln>
        </p:spPr>
      </p:pic>
      <p:sp>
        <p:nvSpPr>
          <p:cNvPr id="10" name="TextBox 9">
            <a:extLst>
              <a:ext uri="{FF2B5EF4-FFF2-40B4-BE49-F238E27FC236}">
                <a16:creationId xmlns:a16="http://schemas.microsoft.com/office/drawing/2014/main" id="{E0F4D3D8-52D3-2F91-D86E-8F23FB56E5E8}"/>
              </a:ext>
            </a:extLst>
          </p:cNvPr>
          <p:cNvSpPr txBox="1"/>
          <p:nvPr/>
        </p:nvSpPr>
        <p:spPr>
          <a:xfrm>
            <a:off x="380794" y="990323"/>
            <a:ext cx="8373064" cy="369332"/>
          </a:xfrm>
          <a:prstGeom prst="rect">
            <a:avLst/>
          </a:prstGeom>
          <a:noFill/>
        </p:spPr>
        <p:txBody>
          <a:bodyPr wrap="square">
            <a:spAutoFit/>
          </a:bodyPr>
          <a:lstStyle/>
          <a:p>
            <a:r>
              <a:rPr lang="en-AU" sz="1800" b="1" dirty="0">
                <a:effectLst/>
                <a:latin typeface="Calibri" panose="020F0502020204030204" pitchFamily="34" charset="0"/>
                <a:ea typeface="Calibri" panose="020F0502020204030204" pitchFamily="34" charset="0"/>
                <a:cs typeface="Times New Roman" panose="02020603050405020304" pitchFamily="18" charset="0"/>
              </a:rPr>
              <a:t>Table 3. Financial costs distribution of computer-assisted CDSS implementation (US$).</a:t>
            </a:r>
            <a:endParaRPr lang="en-AU" dirty="0"/>
          </a:p>
        </p:txBody>
      </p:sp>
      <p:sp>
        <p:nvSpPr>
          <p:cNvPr id="3" name="Title 1">
            <a:extLst>
              <a:ext uri="{FF2B5EF4-FFF2-40B4-BE49-F238E27FC236}">
                <a16:creationId xmlns:a16="http://schemas.microsoft.com/office/drawing/2014/main" id="{3EEDAF64-9577-1028-D6E9-DAFEB22FAC48}"/>
              </a:ext>
            </a:extLst>
          </p:cNvPr>
          <p:cNvSpPr txBox="1">
            <a:spLocks/>
          </p:cNvSpPr>
          <p:nvPr/>
        </p:nvSpPr>
        <p:spPr>
          <a:xfrm>
            <a:off x="457200" y="484311"/>
            <a:ext cx="8229600" cy="614778"/>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dirty="0">
                <a:latin typeface="Arial" panose="020B0604020202020204" pitchFamily="34" charset="0"/>
                <a:cs typeface="Arial" panose="020B0604020202020204" pitchFamily="34" charset="0"/>
              </a:rPr>
              <a:t>Activity</a:t>
            </a:r>
          </a:p>
        </p:txBody>
      </p:sp>
      <p:graphicFrame>
        <p:nvGraphicFramePr>
          <p:cNvPr id="5" name="Diagram 4">
            <a:extLst>
              <a:ext uri="{FF2B5EF4-FFF2-40B4-BE49-F238E27FC236}">
                <a16:creationId xmlns:a16="http://schemas.microsoft.com/office/drawing/2014/main" id="{77C62345-A3F8-9909-0CD6-83AB1DD91561}"/>
              </a:ext>
            </a:extLst>
          </p:cNvPr>
          <p:cNvGraphicFramePr/>
          <p:nvPr>
            <p:extLst>
              <p:ext uri="{D42A27DB-BD31-4B8C-83A1-F6EECF244321}">
                <p14:modId xmlns:p14="http://schemas.microsoft.com/office/powerpoint/2010/main" val="2279713488"/>
              </p:ext>
            </p:extLst>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651083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8199F-5699-4ACA-B6EB-7C273EFAE235}"/>
              </a:ext>
            </a:extLst>
          </p:cNvPr>
          <p:cNvSpPr txBox="1">
            <a:spLocks/>
          </p:cNvSpPr>
          <p:nvPr/>
        </p:nvSpPr>
        <p:spPr>
          <a:xfrm>
            <a:off x="-246743" y="504973"/>
            <a:ext cx="2598057" cy="85725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dirty="0">
                <a:latin typeface="Arial" panose="020B0604020202020204" pitchFamily="34" charset="0"/>
                <a:cs typeface="Arial" panose="020B0604020202020204" pitchFamily="34" charset="0"/>
              </a:rPr>
              <a:t>Activity</a:t>
            </a:r>
          </a:p>
        </p:txBody>
      </p:sp>
      <p:graphicFrame>
        <p:nvGraphicFramePr>
          <p:cNvPr id="3" name="Table 2">
            <a:extLst>
              <a:ext uri="{FF2B5EF4-FFF2-40B4-BE49-F238E27FC236}">
                <a16:creationId xmlns:a16="http://schemas.microsoft.com/office/drawing/2014/main" id="{6892AFB6-381F-05D7-FD2B-E65E450B416C}"/>
              </a:ext>
            </a:extLst>
          </p:cNvPr>
          <p:cNvGraphicFramePr>
            <a:graphicFrameLocks noGrp="1"/>
          </p:cNvGraphicFramePr>
          <p:nvPr>
            <p:extLst>
              <p:ext uri="{D42A27DB-BD31-4B8C-83A1-F6EECF244321}">
                <p14:modId xmlns:p14="http://schemas.microsoft.com/office/powerpoint/2010/main" val="625044911"/>
              </p:ext>
            </p:extLst>
          </p:nvPr>
        </p:nvGraphicFramePr>
        <p:xfrm>
          <a:off x="2192563" y="423213"/>
          <a:ext cx="6747329" cy="4546473"/>
        </p:xfrm>
        <a:graphic>
          <a:graphicData uri="http://schemas.openxmlformats.org/drawingml/2006/table">
            <a:tbl>
              <a:tblPr firstRow="1" bandRow="1">
                <a:tableStyleId>{F5AB1C69-6EDB-4FF4-983F-18BD219EF322}</a:tableStyleId>
              </a:tblPr>
              <a:tblGrid>
                <a:gridCol w="2690586">
                  <a:extLst>
                    <a:ext uri="{9D8B030D-6E8A-4147-A177-3AD203B41FA5}">
                      <a16:colId xmlns:a16="http://schemas.microsoft.com/office/drawing/2014/main" val="2460714996"/>
                    </a:ext>
                  </a:extLst>
                </a:gridCol>
                <a:gridCol w="4056743">
                  <a:extLst>
                    <a:ext uri="{9D8B030D-6E8A-4147-A177-3AD203B41FA5}">
                      <a16:colId xmlns:a16="http://schemas.microsoft.com/office/drawing/2014/main" val="3275989409"/>
                    </a:ext>
                  </a:extLst>
                </a:gridCol>
              </a:tblGrid>
              <a:tr h="54857">
                <a:tc>
                  <a:txBody>
                    <a:bodyPr/>
                    <a:lstStyle/>
                    <a:p>
                      <a:pPr algn="ctr">
                        <a:lnSpc>
                          <a:spcPct val="107000"/>
                        </a:lnSpc>
                        <a:spcAft>
                          <a:spcPts val="800"/>
                        </a:spcAft>
                      </a:pPr>
                      <a:r>
                        <a:rPr lang="en-AU" sz="1200" dirty="0">
                          <a:effectLst/>
                        </a:rPr>
                        <a:t>ERIC Clusters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tc>
                  <a:txBody>
                    <a:bodyPr/>
                    <a:lstStyle/>
                    <a:p>
                      <a:pPr algn="ctr">
                        <a:lnSpc>
                          <a:spcPct val="107000"/>
                        </a:lnSpc>
                        <a:spcAft>
                          <a:spcPts val="800"/>
                        </a:spcAft>
                      </a:pPr>
                      <a:r>
                        <a:rPr lang="en-AU" sz="1200">
                          <a:effectLst/>
                        </a:rPr>
                        <a:t>DALABA 2014</a:t>
                      </a:r>
                      <a:endParaRPr lang="en-AU" sz="120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1147648252"/>
                  </a:ext>
                </a:extLst>
              </a:tr>
              <a:tr h="0">
                <a:tc>
                  <a:txBody>
                    <a:bodyPr/>
                    <a:lstStyle/>
                    <a:p>
                      <a:pPr algn="ctr">
                        <a:lnSpc>
                          <a:spcPct val="107000"/>
                        </a:lnSpc>
                        <a:spcAft>
                          <a:spcPts val="800"/>
                        </a:spcAft>
                      </a:pPr>
                      <a:r>
                        <a:rPr lang="en-AU" sz="1200" dirty="0">
                          <a:effectLst/>
                        </a:rPr>
                        <a:t>Engage Consumers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4117067032"/>
                  </a:ext>
                </a:extLst>
              </a:tr>
              <a:tr h="403592">
                <a:tc>
                  <a:txBody>
                    <a:bodyPr/>
                    <a:lstStyle/>
                    <a:p>
                      <a:pPr algn="ctr">
                        <a:lnSpc>
                          <a:spcPct val="107000"/>
                        </a:lnSpc>
                        <a:spcAft>
                          <a:spcPts val="800"/>
                        </a:spcAft>
                      </a:pPr>
                      <a:r>
                        <a:rPr lang="en-AU" sz="1200" dirty="0">
                          <a:effectLst/>
                        </a:rPr>
                        <a:t>Use evaluative &amp; iterative strategies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endParaRPr lang="en-AU" sz="1200" dirty="0">
                        <a:effectLst/>
                      </a:endParaRP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833812096"/>
                  </a:ext>
                </a:extLst>
              </a:tr>
              <a:tr h="403592">
                <a:tc>
                  <a:txBody>
                    <a:bodyPr/>
                    <a:lstStyle/>
                    <a:p>
                      <a:pPr algn="ctr">
                        <a:lnSpc>
                          <a:spcPct val="107000"/>
                        </a:lnSpc>
                        <a:spcAft>
                          <a:spcPts val="800"/>
                        </a:spcAft>
                      </a:pPr>
                      <a:r>
                        <a:rPr lang="en-AU" sz="1200" dirty="0">
                          <a:effectLst/>
                        </a:rPr>
                        <a:t>Change infrastructure</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4118172517"/>
                  </a:ext>
                </a:extLst>
              </a:tr>
              <a:tr h="403592">
                <a:tc>
                  <a:txBody>
                    <a:bodyPr/>
                    <a:lstStyle/>
                    <a:p>
                      <a:pPr algn="ctr">
                        <a:lnSpc>
                          <a:spcPct val="107000"/>
                        </a:lnSpc>
                        <a:spcAft>
                          <a:spcPts val="800"/>
                        </a:spcAft>
                      </a:pPr>
                      <a:r>
                        <a:rPr lang="en-AU" sz="1200" dirty="0">
                          <a:effectLst/>
                        </a:rPr>
                        <a:t>Adapt &amp; tailor to the context</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3551306604"/>
                  </a:ext>
                </a:extLst>
              </a:tr>
              <a:tr h="403592">
                <a:tc>
                  <a:txBody>
                    <a:bodyPr/>
                    <a:lstStyle/>
                    <a:p>
                      <a:pPr algn="ctr">
                        <a:lnSpc>
                          <a:spcPct val="107000"/>
                        </a:lnSpc>
                        <a:spcAft>
                          <a:spcPts val="800"/>
                        </a:spcAft>
                      </a:pPr>
                      <a:r>
                        <a:rPr lang="en-AU" sz="1200" dirty="0">
                          <a:effectLst/>
                        </a:rPr>
                        <a:t>Develop stakeholder interrelationships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3534210866"/>
                  </a:ext>
                </a:extLst>
              </a:tr>
              <a:tr h="403592">
                <a:tc>
                  <a:txBody>
                    <a:bodyPr/>
                    <a:lstStyle/>
                    <a:p>
                      <a:pPr algn="ctr">
                        <a:lnSpc>
                          <a:spcPct val="107000"/>
                        </a:lnSpc>
                        <a:spcAft>
                          <a:spcPts val="800"/>
                        </a:spcAft>
                      </a:pPr>
                      <a:r>
                        <a:rPr lang="en-AU" sz="1200">
                          <a:effectLst/>
                        </a:rPr>
                        <a:t>Utilize financial strategies</a:t>
                      </a:r>
                      <a:endParaRPr lang="en-AU" sz="120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675220621"/>
                  </a:ext>
                </a:extLst>
              </a:tr>
              <a:tr h="403592">
                <a:tc>
                  <a:txBody>
                    <a:bodyPr/>
                    <a:lstStyle/>
                    <a:p>
                      <a:pPr algn="ctr">
                        <a:lnSpc>
                          <a:spcPct val="107000"/>
                        </a:lnSpc>
                        <a:spcAft>
                          <a:spcPts val="800"/>
                        </a:spcAft>
                      </a:pPr>
                      <a:r>
                        <a:rPr lang="en-AU" sz="1200" dirty="0">
                          <a:effectLst/>
                        </a:rPr>
                        <a:t>Support clinicians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3030079429"/>
                  </a:ext>
                </a:extLst>
              </a:tr>
              <a:tr h="403592">
                <a:tc>
                  <a:txBody>
                    <a:bodyPr/>
                    <a:lstStyle/>
                    <a:p>
                      <a:pPr algn="ctr">
                        <a:lnSpc>
                          <a:spcPct val="107000"/>
                        </a:lnSpc>
                        <a:spcAft>
                          <a:spcPts val="800"/>
                        </a:spcAft>
                      </a:pPr>
                      <a:r>
                        <a:rPr lang="en-AU" sz="1200" dirty="0">
                          <a:effectLst/>
                        </a:rPr>
                        <a:t>Train &amp; educate stakeholders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154614711"/>
                  </a:ext>
                </a:extLst>
              </a:tr>
              <a:tr h="403592">
                <a:tc>
                  <a:txBody>
                    <a:bodyPr/>
                    <a:lstStyle/>
                    <a:p>
                      <a:pPr algn="ctr">
                        <a:lnSpc>
                          <a:spcPct val="107000"/>
                        </a:lnSpc>
                        <a:spcAft>
                          <a:spcPts val="800"/>
                        </a:spcAft>
                      </a:pPr>
                      <a:r>
                        <a:rPr lang="en-AU" sz="1200" dirty="0">
                          <a:effectLst/>
                        </a:rPr>
                        <a:t>Provide interactive assistance</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p>
                      <a:pPr>
                        <a:lnSpc>
                          <a:spcPct val="107000"/>
                        </a:lnSpc>
                        <a:spcAft>
                          <a:spcPts val="800"/>
                        </a:spcAft>
                      </a:pPr>
                      <a:r>
                        <a:rPr lang="en-AU" sz="1200" dirty="0">
                          <a:effectLst/>
                        </a:rPr>
                        <a:t>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3250395614"/>
                  </a:ext>
                </a:extLst>
              </a:tr>
            </a:tbl>
          </a:graphicData>
        </a:graphic>
      </p:graphicFrame>
      <p:sp>
        <p:nvSpPr>
          <p:cNvPr id="4" name="Slide Number Placeholder 3">
            <a:extLst>
              <a:ext uri="{FF2B5EF4-FFF2-40B4-BE49-F238E27FC236}">
                <a16:creationId xmlns:a16="http://schemas.microsoft.com/office/drawing/2014/main" id="{AAE484C5-8534-4FE5-8136-145661A320C6}"/>
              </a:ext>
            </a:extLst>
          </p:cNvPr>
          <p:cNvSpPr>
            <a:spLocks noGrp="1"/>
          </p:cNvSpPr>
          <p:nvPr>
            <p:ph type="sldNum" sz="quarter" idx="10"/>
          </p:nvPr>
        </p:nvSpPr>
        <p:spPr/>
        <p:txBody>
          <a:bodyPr/>
          <a:lstStyle/>
          <a:p>
            <a:fld id="{0094A9AB-6ED7-4B15-9F99-129FCC9845CD}" type="slidenum">
              <a:rPr lang="en-AU" smtClean="0"/>
              <a:t>31</a:t>
            </a:fld>
            <a:endParaRPr lang="en-AU"/>
          </a:p>
        </p:txBody>
      </p:sp>
      <p:sp>
        <p:nvSpPr>
          <p:cNvPr id="5" name="TextBox 4">
            <a:extLst>
              <a:ext uri="{FF2B5EF4-FFF2-40B4-BE49-F238E27FC236}">
                <a16:creationId xmlns:a16="http://schemas.microsoft.com/office/drawing/2014/main" id="{FE893D71-92F2-448D-629A-9CFE00EDFDF5}"/>
              </a:ext>
            </a:extLst>
          </p:cNvPr>
          <p:cNvSpPr txBox="1"/>
          <p:nvPr/>
        </p:nvSpPr>
        <p:spPr>
          <a:xfrm>
            <a:off x="72922" y="1971585"/>
            <a:ext cx="1958725" cy="1200329"/>
          </a:xfrm>
          <a:prstGeom prst="rect">
            <a:avLst/>
          </a:prstGeom>
          <a:noFill/>
        </p:spPr>
        <p:txBody>
          <a:bodyPr wrap="square">
            <a:spAutoFit/>
          </a:bodyPr>
          <a:lstStyle/>
          <a:p>
            <a:r>
              <a:rPr lang="en-AU" sz="1800" b="1"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rPr>
              <a:t>Categorising</a:t>
            </a:r>
            <a:r>
              <a:rPr lang="en-AU" sz="1800" dirty="0">
                <a:effectLst/>
                <a:latin typeface="Calibri" panose="020F0502020204030204" pitchFamily="34" charset="0"/>
                <a:ea typeface="Calibri" panose="020F0502020204030204" pitchFamily="34" charset="0"/>
                <a:cs typeface="Times New Roman" panose="02020603050405020304" pitchFamily="18" charset="0"/>
              </a:rPr>
              <a:t> implementation costs using ERIC clusters</a:t>
            </a:r>
            <a:endParaRPr lang="en-AU" dirty="0"/>
          </a:p>
        </p:txBody>
      </p:sp>
      <p:graphicFrame>
        <p:nvGraphicFramePr>
          <p:cNvPr id="7" name="Diagram 6">
            <a:extLst>
              <a:ext uri="{FF2B5EF4-FFF2-40B4-BE49-F238E27FC236}">
                <a16:creationId xmlns:a16="http://schemas.microsoft.com/office/drawing/2014/main" id="{5B079A80-C0E5-F65F-D176-77AFD54E902D}"/>
              </a:ext>
            </a:extLst>
          </p:cNvPr>
          <p:cNvGraphicFramePr/>
          <p:nvPr>
            <p:extLst>
              <p:ext uri="{D42A27DB-BD31-4B8C-83A1-F6EECF244321}">
                <p14:modId xmlns:p14="http://schemas.microsoft.com/office/powerpoint/2010/main" val="2279713488"/>
              </p:ext>
            </p:extLst>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94710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AE484C5-8534-4FE5-8136-145661A320C6}"/>
              </a:ext>
            </a:extLst>
          </p:cNvPr>
          <p:cNvSpPr>
            <a:spLocks noGrp="1"/>
          </p:cNvSpPr>
          <p:nvPr>
            <p:ph type="sldNum" sz="quarter" idx="10"/>
          </p:nvPr>
        </p:nvSpPr>
        <p:spPr/>
        <p:txBody>
          <a:bodyPr/>
          <a:lstStyle/>
          <a:p>
            <a:fld id="{0094A9AB-6ED7-4B15-9F99-129FCC9845CD}" type="slidenum">
              <a:rPr lang="en-AU" smtClean="0"/>
              <a:t>32</a:t>
            </a:fld>
            <a:endParaRPr lang="en-AU"/>
          </a:p>
        </p:txBody>
      </p:sp>
      <p:sp>
        <p:nvSpPr>
          <p:cNvPr id="5" name="Title 1">
            <a:extLst>
              <a:ext uri="{FF2B5EF4-FFF2-40B4-BE49-F238E27FC236}">
                <a16:creationId xmlns:a16="http://schemas.microsoft.com/office/drawing/2014/main" id="{395F796F-4CC4-F493-DAAD-386A63D90469}"/>
              </a:ext>
            </a:extLst>
          </p:cNvPr>
          <p:cNvSpPr txBox="1">
            <a:spLocks/>
          </p:cNvSpPr>
          <p:nvPr/>
        </p:nvSpPr>
        <p:spPr>
          <a:xfrm>
            <a:off x="457200" y="484311"/>
            <a:ext cx="8229600" cy="614778"/>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dirty="0">
                <a:latin typeface="Arial" panose="020B0604020202020204" pitchFamily="34" charset="0"/>
                <a:cs typeface="Arial" panose="020B0604020202020204" pitchFamily="34" charset="0"/>
              </a:rPr>
              <a:t>Activity</a:t>
            </a:r>
          </a:p>
        </p:txBody>
      </p:sp>
      <p:graphicFrame>
        <p:nvGraphicFramePr>
          <p:cNvPr id="6" name="Diagram 5">
            <a:extLst>
              <a:ext uri="{FF2B5EF4-FFF2-40B4-BE49-F238E27FC236}">
                <a16:creationId xmlns:a16="http://schemas.microsoft.com/office/drawing/2014/main" id="{3079848C-56DD-084D-C5EA-82E98EA9D565}"/>
              </a:ext>
            </a:extLst>
          </p:cNvPr>
          <p:cNvGraphicFramePr/>
          <p:nvPr>
            <p:extLst>
              <p:ext uri="{D42A27DB-BD31-4B8C-83A1-F6EECF244321}">
                <p14:modId xmlns:p14="http://schemas.microsoft.com/office/powerpoint/2010/main" val="2279713488"/>
              </p:ext>
            </p:extLst>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 name="Picture 1" descr="A qr code on a white background&#10;&#10;Description automatically generated">
            <a:extLst>
              <a:ext uri="{FF2B5EF4-FFF2-40B4-BE49-F238E27FC236}">
                <a16:creationId xmlns:a16="http://schemas.microsoft.com/office/drawing/2014/main" id="{1BB2CD6F-C6D6-D9B4-94F1-B733717361BF}"/>
              </a:ext>
            </a:extLst>
          </p:cNvPr>
          <p:cNvPicPr>
            <a:picLocks noChangeAspect="1"/>
          </p:cNvPicPr>
          <p:nvPr/>
        </p:nvPicPr>
        <p:blipFill>
          <a:blip r:embed="rId7"/>
          <a:stretch>
            <a:fillRect/>
          </a:stretch>
        </p:blipFill>
        <p:spPr>
          <a:xfrm>
            <a:off x="1126300" y="1083248"/>
            <a:ext cx="1197033" cy="1488311"/>
          </a:xfrm>
          <a:prstGeom prst="rect">
            <a:avLst/>
          </a:prstGeom>
        </p:spPr>
      </p:pic>
      <p:sp>
        <p:nvSpPr>
          <p:cNvPr id="7" name="TextBox 6">
            <a:extLst>
              <a:ext uri="{FF2B5EF4-FFF2-40B4-BE49-F238E27FC236}">
                <a16:creationId xmlns:a16="http://schemas.microsoft.com/office/drawing/2014/main" id="{9E425496-1A35-63D3-A148-0C78D6F84C90}"/>
              </a:ext>
            </a:extLst>
          </p:cNvPr>
          <p:cNvSpPr txBox="1"/>
          <p:nvPr/>
        </p:nvSpPr>
        <p:spPr>
          <a:xfrm>
            <a:off x="1227879" y="2246520"/>
            <a:ext cx="995701" cy="307777"/>
          </a:xfrm>
          <a:prstGeom prst="rect">
            <a:avLst/>
          </a:prstGeom>
          <a:solidFill>
            <a:srgbClr val="000000"/>
          </a:solidFill>
        </p:spPr>
        <p:txBody>
          <a:bodyPr wrap="square" rtlCol="0">
            <a:spAutoFit/>
          </a:bodyPr>
          <a:lstStyle/>
          <a:p>
            <a:pPr algn="ctr"/>
            <a:r>
              <a:rPr lang="en-AU" sz="1400" b="1" dirty="0">
                <a:solidFill>
                  <a:schemeClr val="bg1"/>
                </a:solidFill>
              </a:rPr>
              <a:t>Cost-IS</a:t>
            </a:r>
          </a:p>
        </p:txBody>
      </p:sp>
      <p:graphicFrame>
        <p:nvGraphicFramePr>
          <p:cNvPr id="10" name="Content Placeholder 2">
            <a:extLst>
              <a:ext uri="{FF2B5EF4-FFF2-40B4-BE49-F238E27FC236}">
                <a16:creationId xmlns:a16="http://schemas.microsoft.com/office/drawing/2014/main" id="{A5A9F697-095E-7344-5B7C-D27122AD83B9}"/>
              </a:ext>
            </a:extLst>
          </p:cNvPr>
          <p:cNvGraphicFramePr/>
          <p:nvPr>
            <p:extLst>
              <p:ext uri="{D42A27DB-BD31-4B8C-83A1-F6EECF244321}">
                <p14:modId xmlns:p14="http://schemas.microsoft.com/office/powerpoint/2010/main" val="519914626"/>
              </p:ext>
            </p:extLst>
          </p:nvPr>
        </p:nvGraphicFramePr>
        <p:xfrm>
          <a:off x="479658" y="923391"/>
          <a:ext cx="8229600" cy="277308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9" name="TextBox 8">
            <a:extLst>
              <a:ext uri="{FF2B5EF4-FFF2-40B4-BE49-F238E27FC236}">
                <a16:creationId xmlns:a16="http://schemas.microsoft.com/office/drawing/2014/main" id="{19EB7574-2E75-91CF-A818-B3022C382F1C}"/>
              </a:ext>
            </a:extLst>
          </p:cNvPr>
          <p:cNvSpPr txBox="1"/>
          <p:nvPr/>
        </p:nvSpPr>
        <p:spPr>
          <a:xfrm>
            <a:off x="997123" y="3349342"/>
            <a:ext cx="7149754" cy="1595686"/>
          </a:xfrm>
          <a:prstGeom prst="roundRect">
            <a:avLst/>
          </a:prstGeom>
          <a:solidFill>
            <a:schemeClr val="bg2">
              <a:lumMod val="90000"/>
            </a:schemeClr>
          </a:solidFill>
        </p:spPr>
        <p:txBody>
          <a:bodyPr wrap="square">
            <a:spAutoFit/>
          </a:bodyPr>
          <a:lstStyle/>
          <a:p>
            <a:pPr>
              <a:lnSpc>
                <a:spcPct val="107000"/>
              </a:lnSpc>
              <a:spcAft>
                <a:spcPts val="800"/>
              </a:spcAft>
            </a:pPr>
            <a:r>
              <a:rPr lang="en-AU" sz="1600" b="1" dirty="0">
                <a:effectLst/>
                <a:latin typeface="Calibri" panose="020F0502020204030204" pitchFamily="34" charset="0"/>
                <a:ea typeface="Calibri" panose="020F0502020204030204" pitchFamily="34" charset="0"/>
                <a:cs typeface="Times New Roman" panose="02020603050405020304" pitchFamily="18" charset="0"/>
              </a:rPr>
              <a:t>Questions:</a:t>
            </a:r>
            <a:endParaRPr lang="en-AU"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AutoNum type="arabicPeriod"/>
            </a:pPr>
            <a:r>
              <a:rPr lang="en-AU" sz="1600" dirty="0">
                <a:effectLst/>
                <a:latin typeface="Calibri" panose="020F0502020204030204" pitchFamily="34" charset="0"/>
                <a:ea typeface="Calibri" panose="020F0502020204030204" pitchFamily="34" charset="0"/>
                <a:cs typeface="Times New Roman" panose="02020603050405020304" pitchFamily="18" charset="0"/>
              </a:rPr>
              <a:t>Identify implementation costs from Table 3.</a:t>
            </a:r>
          </a:p>
          <a:p>
            <a:pPr marL="342900" indent="-342900">
              <a:lnSpc>
                <a:spcPct val="107000"/>
              </a:lnSpc>
              <a:spcAft>
                <a:spcPts val="800"/>
              </a:spcAft>
              <a:buAutoNum type="arabicPeriod"/>
            </a:pPr>
            <a:r>
              <a:rPr lang="en-AU" sz="1600" dirty="0">
                <a:effectLst/>
                <a:latin typeface="Calibri" panose="020F0502020204030204" pitchFamily="34" charset="0"/>
                <a:ea typeface="Calibri" panose="020F0502020204030204" pitchFamily="34" charset="0"/>
                <a:cs typeface="Times New Roman" panose="02020603050405020304" pitchFamily="18" charset="0"/>
              </a:rPr>
              <a:t>Categorise implementation costs into the ERIC framework categories.</a:t>
            </a:r>
          </a:p>
          <a:p>
            <a:pPr marL="342900" indent="-342900">
              <a:lnSpc>
                <a:spcPct val="107000"/>
              </a:lnSpc>
              <a:spcAft>
                <a:spcPts val="800"/>
              </a:spcAft>
              <a:buAutoNum type="arabicPeriod"/>
            </a:pPr>
            <a:r>
              <a:rPr lang="en-AU" sz="1600" dirty="0">
                <a:effectLst/>
                <a:latin typeface="Calibri" panose="020F0502020204030204" pitchFamily="34" charset="0"/>
                <a:ea typeface="Calibri" panose="020F0502020204030204" pitchFamily="34" charset="0"/>
                <a:cs typeface="Times New Roman" panose="02020603050405020304" pitchFamily="18" charset="0"/>
              </a:rPr>
              <a:t>Are there any additional implementation costs described in the paper? </a:t>
            </a:r>
          </a:p>
        </p:txBody>
      </p:sp>
    </p:spTree>
    <p:extLst>
      <p:ext uri="{BB962C8B-B14F-4D97-AF65-F5344CB8AC3E}">
        <p14:creationId xmlns:p14="http://schemas.microsoft.com/office/powerpoint/2010/main" val="15714225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8199F-5699-4ACA-B6EB-7C273EFAE235}"/>
              </a:ext>
            </a:extLst>
          </p:cNvPr>
          <p:cNvSpPr txBox="1">
            <a:spLocks/>
          </p:cNvSpPr>
          <p:nvPr/>
        </p:nvSpPr>
        <p:spPr>
          <a:xfrm>
            <a:off x="457200" y="205979"/>
            <a:ext cx="8229600" cy="85725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dirty="0">
                <a:latin typeface="Arial" panose="020B0604020202020204" pitchFamily="34" charset="0"/>
                <a:cs typeface="Arial" panose="020B0604020202020204" pitchFamily="34" charset="0"/>
              </a:rPr>
              <a:t>Activity </a:t>
            </a:r>
            <a:r>
              <a:rPr lang="en-AU" sz="4000" dirty="0">
                <a:solidFill>
                  <a:srgbClr val="FF0000"/>
                </a:solidFill>
                <a:latin typeface="Arial" panose="020B0604020202020204" pitchFamily="34" charset="0"/>
                <a:cs typeface="Arial" panose="020B0604020202020204" pitchFamily="34" charset="0"/>
              </a:rPr>
              <a:t>answers</a:t>
            </a:r>
          </a:p>
        </p:txBody>
      </p:sp>
      <p:sp>
        <p:nvSpPr>
          <p:cNvPr id="4" name="Slide Number Placeholder 3">
            <a:extLst>
              <a:ext uri="{FF2B5EF4-FFF2-40B4-BE49-F238E27FC236}">
                <a16:creationId xmlns:a16="http://schemas.microsoft.com/office/drawing/2014/main" id="{AAE484C5-8534-4FE5-8136-145661A320C6}"/>
              </a:ext>
            </a:extLst>
          </p:cNvPr>
          <p:cNvSpPr>
            <a:spLocks noGrp="1"/>
          </p:cNvSpPr>
          <p:nvPr>
            <p:ph type="sldNum" sz="quarter" idx="10"/>
          </p:nvPr>
        </p:nvSpPr>
        <p:spPr/>
        <p:txBody>
          <a:bodyPr/>
          <a:lstStyle/>
          <a:p>
            <a:fld id="{0094A9AB-6ED7-4B15-9F99-129FCC9845CD}" type="slidenum">
              <a:rPr lang="en-AU" smtClean="0"/>
              <a:t>33</a:t>
            </a:fld>
            <a:endParaRPr lang="en-AU"/>
          </a:p>
        </p:txBody>
      </p:sp>
      <p:pic>
        <p:nvPicPr>
          <p:cNvPr id="7" name="Picture 6" descr="Table&#10;&#10;Description automatically generated">
            <a:extLst>
              <a:ext uri="{FF2B5EF4-FFF2-40B4-BE49-F238E27FC236}">
                <a16:creationId xmlns:a16="http://schemas.microsoft.com/office/drawing/2014/main" id="{F80783D4-8FA0-CBAC-4978-05F3FC3575C5}"/>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4456" y="1263722"/>
            <a:ext cx="8205741" cy="3431327"/>
          </a:xfrm>
          <a:prstGeom prst="rect">
            <a:avLst/>
          </a:prstGeom>
          <a:noFill/>
          <a:ln>
            <a:noFill/>
          </a:ln>
        </p:spPr>
      </p:pic>
      <p:sp>
        <p:nvSpPr>
          <p:cNvPr id="10" name="TextBox 9">
            <a:extLst>
              <a:ext uri="{FF2B5EF4-FFF2-40B4-BE49-F238E27FC236}">
                <a16:creationId xmlns:a16="http://schemas.microsoft.com/office/drawing/2014/main" id="{E0F4D3D8-52D3-2F91-D86E-8F23FB56E5E8}"/>
              </a:ext>
            </a:extLst>
          </p:cNvPr>
          <p:cNvSpPr txBox="1"/>
          <p:nvPr/>
        </p:nvSpPr>
        <p:spPr>
          <a:xfrm>
            <a:off x="380794" y="878563"/>
            <a:ext cx="8373064" cy="369332"/>
          </a:xfrm>
          <a:prstGeom prst="rect">
            <a:avLst/>
          </a:prstGeom>
          <a:noFill/>
        </p:spPr>
        <p:txBody>
          <a:bodyPr wrap="square">
            <a:spAutoFit/>
          </a:bodyPr>
          <a:lstStyle/>
          <a:p>
            <a:r>
              <a:rPr lang="en-AU" sz="1800" b="1" dirty="0">
                <a:effectLst/>
                <a:latin typeface="Calibri" panose="020F0502020204030204" pitchFamily="34" charset="0"/>
                <a:ea typeface="Calibri" panose="020F0502020204030204" pitchFamily="34" charset="0"/>
                <a:cs typeface="Times New Roman" panose="02020603050405020304" pitchFamily="18" charset="0"/>
              </a:rPr>
              <a:t>Table 3. Financial costs distribution of computer-assisted CDSS implementation (US$).</a:t>
            </a:r>
            <a:endParaRPr lang="en-AU" dirty="0"/>
          </a:p>
        </p:txBody>
      </p:sp>
      <p:sp>
        <p:nvSpPr>
          <p:cNvPr id="3" name="Oval 2">
            <a:extLst>
              <a:ext uri="{FF2B5EF4-FFF2-40B4-BE49-F238E27FC236}">
                <a16:creationId xmlns:a16="http://schemas.microsoft.com/office/drawing/2014/main" id="{AEA7CD17-EEBB-B55C-8FEC-47750C6D8EAE}"/>
              </a:ext>
            </a:extLst>
          </p:cNvPr>
          <p:cNvSpPr/>
          <p:nvPr/>
        </p:nvSpPr>
        <p:spPr>
          <a:xfrm>
            <a:off x="1059543" y="3853543"/>
            <a:ext cx="914400" cy="333828"/>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Oval 4">
            <a:extLst>
              <a:ext uri="{FF2B5EF4-FFF2-40B4-BE49-F238E27FC236}">
                <a16:creationId xmlns:a16="http://schemas.microsoft.com/office/drawing/2014/main" id="{A20ECF0A-5F46-ECFA-44ED-645884457595}"/>
              </a:ext>
            </a:extLst>
          </p:cNvPr>
          <p:cNvSpPr/>
          <p:nvPr/>
        </p:nvSpPr>
        <p:spPr>
          <a:xfrm>
            <a:off x="1161143" y="3486136"/>
            <a:ext cx="1153886" cy="333828"/>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495293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AE484C5-8534-4FE5-8136-145661A320C6}"/>
              </a:ext>
            </a:extLst>
          </p:cNvPr>
          <p:cNvSpPr>
            <a:spLocks noGrp="1"/>
          </p:cNvSpPr>
          <p:nvPr>
            <p:ph type="sldNum" sz="quarter" idx="10"/>
          </p:nvPr>
        </p:nvSpPr>
        <p:spPr/>
        <p:txBody>
          <a:bodyPr/>
          <a:lstStyle/>
          <a:p>
            <a:fld id="{0094A9AB-6ED7-4B15-9F99-129FCC9845CD}" type="slidenum">
              <a:rPr lang="en-AU" smtClean="0"/>
              <a:t>34</a:t>
            </a:fld>
            <a:endParaRPr lang="en-AU"/>
          </a:p>
        </p:txBody>
      </p:sp>
      <p:graphicFrame>
        <p:nvGraphicFramePr>
          <p:cNvPr id="3" name="Table 2">
            <a:extLst>
              <a:ext uri="{FF2B5EF4-FFF2-40B4-BE49-F238E27FC236}">
                <a16:creationId xmlns:a16="http://schemas.microsoft.com/office/drawing/2014/main" id="{6892AFB6-381F-05D7-FD2B-E65E450B416C}"/>
              </a:ext>
            </a:extLst>
          </p:cNvPr>
          <p:cNvGraphicFramePr>
            <a:graphicFrameLocks noGrp="1"/>
          </p:cNvGraphicFramePr>
          <p:nvPr>
            <p:extLst>
              <p:ext uri="{D42A27DB-BD31-4B8C-83A1-F6EECF244321}">
                <p14:modId xmlns:p14="http://schemas.microsoft.com/office/powerpoint/2010/main" val="1052149326"/>
              </p:ext>
            </p:extLst>
          </p:nvPr>
        </p:nvGraphicFramePr>
        <p:xfrm>
          <a:off x="486228" y="449004"/>
          <a:ext cx="8171543" cy="4390856"/>
        </p:xfrm>
        <a:graphic>
          <a:graphicData uri="http://schemas.openxmlformats.org/drawingml/2006/table">
            <a:tbl>
              <a:tblPr firstRow="1" bandRow="1">
                <a:tableStyleId>{F5AB1C69-6EDB-4FF4-983F-18BD219EF322}</a:tableStyleId>
              </a:tblPr>
              <a:tblGrid>
                <a:gridCol w="2415868">
                  <a:extLst>
                    <a:ext uri="{9D8B030D-6E8A-4147-A177-3AD203B41FA5}">
                      <a16:colId xmlns:a16="http://schemas.microsoft.com/office/drawing/2014/main" val="2460714996"/>
                    </a:ext>
                  </a:extLst>
                </a:gridCol>
                <a:gridCol w="5755675">
                  <a:extLst>
                    <a:ext uri="{9D8B030D-6E8A-4147-A177-3AD203B41FA5}">
                      <a16:colId xmlns:a16="http://schemas.microsoft.com/office/drawing/2014/main" val="3275989409"/>
                    </a:ext>
                  </a:extLst>
                </a:gridCol>
              </a:tblGrid>
              <a:tr h="54857">
                <a:tc>
                  <a:txBody>
                    <a:bodyPr/>
                    <a:lstStyle/>
                    <a:p>
                      <a:pPr algn="ctr">
                        <a:lnSpc>
                          <a:spcPct val="107000"/>
                        </a:lnSpc>
                        <a:spcAft>
                          <a:spcPts val="800"/>
                        </a:spcAft>
                      </a:pPr>
                      <a:r>
                        <a:rPr lang="en-AU" sz="1200" dirty="0">
                          <a:effectLst/>
                        </a:rPr>
                        <a:t>ERIC Clusters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tc>
                  <a:txBody>
                    <a:bodyPr/>
                    <a:lstStyle/>
                    <a:p>
                      <a:pPr algn="ctr">
                        <a:lnSpc>
                          <a:spcPct val="107000"/>
                        </a:lnSpc>
                        <a:spcAft>
                          <a:spcPts val="800"/>
                        </a:spcAft>
                      </a:pPr>
                      <a:r>
                        <a:rPr lang="en-AU" sz="1200" dirty="0">
                          <a:effectLst/>
                        </a:rPr>
                        <a:t>DALABA 2014</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1147648252"/>
                  </a:ext>
                </a:extLst>
              </a:tr>
              <a:tr h="0">
                <a:tc>
                  <a:txBody>
                    <a:bodyPr/>
                    <a:lstStyle/>
                    <a:p>
                      <a:pPr algn="ctr">
                        <a:lnSpc>
                          <a:spcPct val="107000"/>
                        </a:lnSpc>
                        <a:spcAft>
                          <a:spcPts val="800"/>
                        </a:spcAft>
                      </a:pPr>
                      <a:r>
                        <a:rPr lang="en-AU" sz="1200" dirty="0">
                          <a:effectLst/>
                        </a:rPr>
                        <a:t>Engage Consumers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txBody>
                  <a:tcPr marL="19326" marR="19326" marT="0" marB="0"/>
                </a:tc>
                <a:extLst>
                  <a:ext uri="{0D108BD9-81ED-4DB2-BD59-A6C34878D82A}">
                    <a16:rowId xmlns:a16="http://schemas.microsoft.com/office/drawing/2014/main" val="4117067032"/>
                  </a:ext>
                </a:extLst>
              </a:tr>
              <a:tr h="403592">
                <a:tc>
                  <a:txBody>
                    <a:bodyPr/>
                    <a:lstStyle/>
                    <a:p>
                      <a:pPr algn="ctr">
                        <a:lnSpc>
                          <a:spcPct val="107000"/>
                        </a:lnSpc>
                        <a:spcAft>
                          <a:spcPts val="800"/>
                        </a:spcAft>
                      </a:pPr>
                      <a:r>
                        <a:rPr lang="en-AU" sz="1200" dirty="0">
                          <a:effectLst/>
                        </a:rPr>
                        <a:t>Use evaluative &amp; iterative strategies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endParaRPr lang="en-AU" sz="1200" dirty="0">
                        <a:effectLst/>
                      </a:endParaRPr>
                    </a:p>
                    <a:p>
                      <a:pPr>
                        <a:lnSpc>
                          <a:spcPct val="107000"/>
                        </a:lnSpc>
                        <a:spcAft>
                          <a:spcPts val="800"/>
                        </a:spcAft>
                      </a:pPr>
                      <a:endParaRPr lang="en-AU" sz="1200" dirty="0">
                        <a:effectLst/>
                      </a:endParaRPr>
                    </a:p>
                    <a:p>
                      <a:pPr>
                        <a:lnSpc>
                          <a:spcPct val="107000"/>
                        </a:lnSpc>
                        <a:spcAft>
                          <a:spcPts val="800"/>
                        </a:spcAft>
                      </a:pP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833812096"/>
                  </a:ext>
                </a:extLst>
              </a:tr>
              <a:tr h="106788">
                <a:tc>
                  <a:txBody>
                    <a:bodyPr/>
                    <a:lstStyle/>
                    <a:p>
                      <a:pPr algn="ctr">
                        <a:lnSpc>
                          <a:spcPct val="107000"/>
                        </a:lnSpc>
                        <a:spcAft>
                          <a:spcPts val="800"/>
                        </a:spcAft>
                      </a:pPr>
                      <a:r>
                        <a:rPr lang="en-AU" sz="1200" dirty="0">
                          <a:effectLst/>
                        </a:rPr>
                        <a:t>Change infrastructure</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4118172517"/>
                  </a:ext>
                </a:extLst>
              </a:tr>
              <a:tr h="122917">
                <a:tc>
                  <a:txBody>
                    <a:bodyPr/>
                    <a:lstStyle/>
                    <a:p>
                      <a:pPr algn="ctr">
                        <a:lnSpc>
                          <a:spcPct val="107000"/>
                        </a:lnSpc>
                        <a:spcAft>
                          <a:spcPts val="800"/>
                        </a:spcAft>
                      </a:pPr>
                      <a:r>
                        <a:rPr lang="en-AU" sz="1200">
                          <a:effectLst/>
                        </a:rPr>
                        <a:t>Adapt &amp; tailor to the context</a:t>
                      </a:r>
                      <a:endParaRPr lang="en-AU" sz="120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endParaRPr lang="en-AU" sz="1200" dirty="0">
                        <a:effectLst/>
                      </a:endParaRPr>
                    </a:p>
                  </a:txBody>
                  <a:tcPr marL="19326" marR="19326" marT="0" marB="0"/>
                </a:tc>
                <a:extLst>
                  <a:ext uri="{0D108BD9-81ED-4DB2-BD59-A6C34878D82A}">
                    <a16:rowId xmlns:a16="http://schemas.microsoft.com/office/drawing/2014/main" val="3551306604"/>
                  </a:ext>
                </a:extLst>
              </a:tr>
              <a:tr h="403592">
                <a:tc>
                  <a:txBody>
                    <a:bodyPr/>
                    <a:lstStyle/>
                    <a:p>
                      <a:pPr algn="ctr">
                        <a:lnSpc>
                          <a:spcPct val="107000"/>
                        </a:lnSpc>
                        <a:spcAft>
                          <a:spcPts val="800"/>
                        </a:spcAft>
                      </a:pPr>
                      <a:r>
                        <a:rPr lang="en-AU" sz="1200" dirty="0">
                          <a:effectLst/>
                        </a:rPr>
                        <a:t>Develop stakeholder interrelationships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kern="1200" dirty="0">
                          <a:solidFill>
                            <a:schemeClr val="dk1"/>
                          </a:solidFill>
                          <a:effectLst/>
                        </a:rPr>
                        <a:t>Use advisory boards and workgroups: stakeholder meeting, in which the directors of health services, district public health nurses, midwives and other key stakeholders participated </a:t>
                      </a:r>
                      <a:endParaRPr lang="en-AU" sz="1200" kern="1200" dirty="0">
                        <a:solidFill>
                          <a:schemeClr val="dk1"/>
                        </a:solidFill>
                        <a:effectLst/>
                        <a:latin typeface="+mn-lt"/>
                        <a:ea typeface="+mn-ea"/>
                        <a:cs typeface="+mn-cs"/>
                      </a:endParaRPr>
                    </a:p>
                  </a:txBody>
                  <a:tcPr marL="19326" marR="19326" marT="0" marB="0"/>
                </a:tc>
                <a:extLst>
                  <a:ext uri="{0D108BD9-81ED-4DB2-BD59-A6C34878D82A}">
                    <a16:rowId xmlns:a16="http://schemas.microsoft.com/office/drawing/2014/main" val="3534210866"/>
                  </a:ext>
                </a:extLst>
              </a:tr>
              <a:tr h="403592">
                <a:tc>
                  <a:txBody>
                    <a:bodyPr/>
                    <a:lstStyle/>
                    <a:p>
                      <a:pPr algn="ctr">
                        <a:lnSpc>
                          <a:spcPct val="107000"/>
                        </a:lnSpc>
                        <a:spcAft>
                          <a:spcPts val="800"/>
                        </a:spcAft>
                      </a:pPr>
                      <a:r>
                        <a:rPr lang="en-AU" sz="1200">
                          <a:effectLst/>
                        </a:rPr>
                        <a:t>Utilize financial strategies</a:t>
                      </a:r>
                      <a:endParaRPr lang="en-AU" sz="120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endParaRPr lang="en-AU" sz="1200" kern="1200" dirty="0">
                        <a:solidFill>
                          <a:schemeClr val="dk1"/>
                        </a:solidFill>
                        <a:effectLst/>
                        <a:latin typeface="+mn-lt"/>
                        <a:ea typeface="+mn-ea"/>
                        <a:cs typeface="+mn-cs"/>
                      </a:endParaRPr>
                    </a:p>
                  </a:txBody>
                  <a:tcPr marL="19326" marR="19326" marT="0" marB="0"/>
                </a:tc>
                <a:extLst>
                  <a:ext uri="{0D108BD9-81ED-4DB2-BD59-A6C34878D82A}">
                    <a16:rowId xmlns:a16="http://schemas.microsoft.com/office/drawing/2014/main" val="675220621"/>
                  </a:ext>
                </a:extLst>
              </a:tr>
              <a:tr h="0">
                <a:tc>
                  <a:txBody>
                    <a:bodyPr/>
                    <a:lstStyle/>
                    <a:p>
                      <a:pPr algn="ctr">
                        <a:lnSpc>
                          <a:spcPct val="107000"/>
                        </a:lnSpc>
                        <a:spcAft>
                          <a:spcPts val="800"/>
                        </a:spcAft>
                      </a:pPr>
                      <a:r>
                        <a:rPr lang="en-AU" sz="1200" dirty="0">
                          <a:effectLst/>
                        </a:rPr>
                        <a:t>Support clinicians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endParaRPr lang="en-AU" sz="1200" dirty="0">
                        <a:effectLst/>
                      </a:endParaRPr>
                    </a:p>
                  </a:txBody>
                  <a:tcPr marL="19326" marR="19326" marT="0" marB="0"/>
                </a:tc>
                <a:extLst>
                  <a:ext uri="{0D108BD9-81ED-4DB2-BD59-A6C34878D82A}">
                    <a16:rowId xmlns:a16="http://schemas.microsoft.com/office/drawing/2014/main" val="3030079429"/>
                  </a:ext>
                </a:extLst>
              </a:tr>
              <a:tr h="403592">
                <a:tc>
                  <a:txBody>
                    <a:bodyPr/>
                    <a:lstStyle/>
                    <a:p>
                      <a:pPr algn="ctr">
                        <a:lnSpc>
                          <a:spcPct val="107000"/>
                        </a:lnSpc>
                        <a:spcAft>
                          <a:spcPts val="800"/>
                        </a:spcAft>
                      </a:pPr>
                      <a:r>
                        <a:rPr lang="en-AU" sz="1200">
                          <a:effectLst/>
                        </a:rPr>
                        <a:t>Train &amp; educate stakeholders</a:t>
                      </a:r>
                      <a:endParaRPr lang="en-AU" sz="120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r>
                        <a:rPr lang="en-AU" sz="1200" kern="1200" dirty="0">
                          <a:solidFill>
                            <a:schemeClr val="dk1"/>
                          </a:solidFill>
                          <a:effectLst/>
                        </a:rPr>
                        <a:t>Conduct educational outreach visits AND/OR Provide ongoing consultation: technical officer visited the computer-assisted CDSS users fortnightly to monitor and supervise them.</a:t>
                      </a:r>
                    </a:p>
                    <a:p>
                      <a:endParaRPr lang="en-AU" sz="1200" kern="1200" dirty="0">
                        <a:solidFill>
                          <a:schemeClr val="dk1"/>
                        </a:solidFill>
                        <a:effectLst/>
                      </a:endParaRPr>
                    </a:p>
                    <a:p>
                      <a:r>
                        <a:rPr lang="en-AU" sz="1200" kern="1200" dirty="0">
                          <a:solidFill>
                            <a:schemeClr val="dk1"/>
                          </a:solidFill>
                          <a:effectLst/>
                        </a:rPr>
                        <a:t>Conduct ongoing training: technical officer trains a new user to continue the use of the computer-assisted CDSS</a:t>
                      </a:r>
                    </a:p>
                    <a:p>
                      <a:endParaRPr lang="en-AU" sz="1200" kern="1200" dirty="0">
                        <a:solidFill>
                          <a:schemeClr val="dk1"/>
                        </a:solidFill>
                        <a:effectLst/>
                      </a:endParaRPr>
                    </a:p>
                    <a:p>
                      <a:r>
                        <a:rPr lang="en-AU" sz="1200" kern="1200" dirty="0">
                          <a:solidFill>
                            <a:schemeClr val="dk1"/>
                          </a:solidFill>
                          <a:effectLst/>
                        </a:rPr>
                        <a:t>Conduct ongoing training:- basic computer training, computer-assisted CDSS training, refresher training</a:t>
                      </a:r>
                      <a:endParaRPr lang="en-AU" sz="1200" kern="1200" dirty="0">
                        <a:solidFill>
                          <a:schemeClr val="dk1"/>
                        </a:solidFill>
                        <a:effectLst/>
                        <a:latin typeface="+mn-lt"/>
                        <a:ea typeface="+mn-ea"/>
                        <a:cs typeface="+mn-cs"/>
                      </a:endParaRPr>
                    </a:p>
                  </a:txBody>
                  <a:tcPr marL="19326" marR="19326" marT="0" marB="0"/>
                </a:tc>
                <a:extLst>
                  <a:ext uri="{0D108BD9-81ED-4DB2-BD59-A6C34878D82A}">
                    <a16:rowId xmlns:a16="http://schemas.microsoft.com/office/drawing/2014/main" val="154614711"/>
                  </a:ext>
                </a:extLst>
              </a:tr>
              <a:tr h="403592">
                <a:tc>
                  <a:txBody>
                    <a:bodyPr/>
                    <a:lstStyle/>
                    <a:p>
                      <a:pPr algn="ctr">
                        <a:lnSpc>
                          <a:spcPct val="107000"/>
                        </a:lnSpc>
                        <a:spcAft>
                          <a:spcPts val="800"/>
                        </a:spcAft>
                      </a:pPr>
                      <a:r>
                        <a:rPr lang="en-AU" sz="1200">
                          <a:effectLst/>
                        </a:rPr>
                        <a:t>Provide interactive assistance</a:t>
                      </a:r>
                      <a:endParaRPr lang="en-AU" sz="120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lang="en-AU" sz="1200" kern="1200" dirty="0">
                          <a:solidFill>
                            <a:schemeClr val="dk1"/>
                          </a:solidFill>
                          <a:effectLst/>
                        </a:rPr>
                        <a:t>Centralise technical assistance: technical officer provides technical support to the computer-assisted CDSS users</a:t>
                      </a:r>
                      <a:endParaRPr lang="en-AU" sz="1200" kern="1200" dirty="0">
                        <a:solidFill>
                          <a:schemeClr val="dk1"/>
                        </a:solidFill>
                        <a:effectLst/>
                        <a:latin typeface="+mn-lt"/>
                        <a:ea typeface="+mn-ea"/>
                        <a:cs typeface="+mn-cs"/>
                      </a:endParaRPr>
                    </a:p>
                  </a:txBody>
                  <a:tcPr marL="19326" marR="19326" marT="0" marB="0"/>
                </a:tc>
                <a:extLst>
                  <a:ext uri="{0D108BD9-81ED-4DB2-BD59-A6C34878D82A}">
                    <a16:rowId xmlns:a16="http://schemas.microsoft.com/office/drawing/2014/main" val="3250395614"/>
                  </a:ext>
                </a:extLst>
              </a:tr>
            </a:tbl>
          </a:graphicData>
        </a:graphic>
      </p:graphicFrame>
      <p:sp>
        <p:nvSpPr>
          <p:cNvPr id="5" name="Title 1">
            <a:extLst>
              <a:ext uri="{FF2B5EF4-FFF2-40B4-BE49-F238E27FC236}">
                <a16:creationId xmlns:a16="http://schemas.microsoft.com/office/drawing/2014/main" id="{CDCB853A-A890-85AB-D4ED-7CC2CBB577BA}"/>
              </a:ext>
            </a:extLst>
          </p:cNvPr>
          <p:cNvSpPr txBox="1">
            <a:spLocks/>
          </p:cNvSpPr>
          <p:nvPr/>
        </p:nvSpPr>
        <p:spPr>
          <a:xfrm>
            <a:off x="457200" y="205979"/>
            <a:ext cx="8229600" cy="274637"/>
          </a:xfrm>
          <a:prstGeom prst="rect">
            <a:avLst/>
          </a:prstGeom>
        </p:spPr>
        <p:txBody>
          <a:bodyPr>
            <a:normAutofit fontScale="4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dirty="0">
                <a:latin typeface="Arial" panose="020B0604020202020204" pitchFamily="34" charset="0"/>
                <a:cs typeface="Arial" panose="020B0604020202020204" pitchFamily="34" charset="0"/>
              </a:rPr>
              <a:t>Activity </a:t>
            </a:r>
            <a:r>
              <a:rPr lang="en-AU" sz="4000" dirty="0">
                <a:solidFill>
                  <a:srgbClr val="FF0000"/>
                </a:solidFill>
                <a:latin typeface="Arial" panose="020B0604020202020204" pitchFamily="34" charset="0"/>
                <a:cs typeface="Arial" panose="020B0604020202020204" pitchFamily="34" charset="0"/>
              </a:rPr>
              <a:t>answers</a:t>
            </a:r>
          </a:p>
        </p:txBody>
      </p:sp>
    </p:spTree>
    <p:extLst>
      <p:ext uri="{BB962C8B-B14F-4D97-AF65-F5344CB8AC3E}">
        <p14:creationId xmlns:p14="http://schemas.microsoft.com/office/powerpoint/2010/main" val="24090514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AE484C5-8534-4FE5-8136-145661A320C6}"/>
              </a:ext>
            </a:extLst>
          </p:cNvPr>
          <p:cNvSpPr>
            <a:spLocks noGrp="1"/>
          </p:cNvSpPr>
          <p:nvPr>
            <p:ph type="sldNum" sz="quarter" idx="10"/>
          </p:nvPr>
        </p:nvSpPr>
        <p:spPr/>
        <p:txBody>
          <a:bodyPr/>
          <a:lstStyle/>
          <a:p>
            <a:fld id="{0094A9AB-6ED7-4B15-9F99-129FCC9845CD}" type="slidenum">
              <a:rPr lang="en-AU" smtClean="0"/>
              <a:t>35</a:t>
            </a:fld>
            <a:endParaRPr lang="en-AU"/>
          </a:p>
        </p:txBody>
      </p:sp>
      <p:graphicFrame>
        <p:nvGraphicFramePr>
          <p:cNvPr id="3" name="Table 2">
            <a:extLst>
              <a:ext uri="{FF2B5EF4-FFF2-40B4-BE49-F238E27FC236}">
                <a16:creationId xmlns:a16="http://schemas.microsoft.com/office/drawing/2014/main" id="{6892AFB6-381F-05D7-FD2B-E65E450B416C}"/>
              </a:ext>
            </a:extLst>
          </p:cNvPr>
          <p:cNvGraphicFramePr>
            <a:graphicFrameLocks noGrp="1"/>
          </p:cNvGraphicFramePr>
          <p:nvPr>
            <p:extLst>
              <p:ext uri="{D42A27DB-BD31-4B8C-83A1-F6EECF244321}">
                <p14:modId xmlns:p14="http://schemas.microsoft.com/office/powerpoint/2010/main" val="2233433727"/>
              </p:ext>
            </p:extLst>
          </p:nvPr>
        </p:nvGraphicFramePr>
        <p:xfrm>
          <a:off x="486228" y="449004"/>
          <a:ext cx="8171543" cy="4383363"/>
        </p:xfrm>
        <a:graphic>
          <a:graphicData uri="http://schemas.openxmlformats.org/drawingml/2006/table">
            <a:tbl>
              <a:tblPr firstRow="1" bandRow="1">
                <a:tableStyleId>{F5AB1C69-6EDB-4FF4-983F-18BD219EF322}</a:tableStyleId>
              </a:tblPr>
              <a:tblGrid>
                <a:gridCol w="2415868">
                  <a:extLst>
                    <a:ext uri="{9D8B030D-6E8A-4147-A177-3AD203B41FA5}">
                      <a16:colId xmlns:a16="http://schemas.microsoft.com/office/drawing/2014/main" val="2460714996"/>
                    </a:ext>
                  </a:extLst>
                </a:gridCol>
                <a:gridCol w="5755675">
                  <a:extLst>
                    <a:ext uri="{9D8B030D-6E8A-4147-A177-3AD203B41FA5}">
                      <a16:colId xmlns:a16="http://schemas.microsoft.com/office/drawing/2014/main" val="3275989409"/>
                    </a:ext>
                  </a:extLst>
                </a:gridCol>
              </a:tblGrid>
              <a:tr h="54857">
                <a:tc>
                  <a:txBody>
                    <a:bodyPr/>
                    <a:lstStyle/>
                    <a:p>
                      <a:pPr algn="ctr">
                        <a:lnSpc>
                          <a:spcPct val="107000"/>
                        </a:lnSpc>
                        <a:spcAft>
                          <a:spcPts val="800"/>
                        </a:spcAft>
                      </a:pPr>
                      <a:r>
                        <a:rPr lang="en-AU" sz="1200" dirty="0">
                          <a:effectLst/>
                        </a:rPr>
                        <a:t>ERIC Clusters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tc>
                  <a:txBody>
                    <a:bodyPr/>
                    <a:lstStyle/>
                    <a:p>
                      <a:pPr algn="ctr">
                        <a:lnSpc>
                          <a:spcPct val="107000"/>
                        </a:lnSpc>
                        <a:spcAft>
                          <a:spcPts val="800"/>
                        </a:spcAft>
                      </a:pPr>
                      <a:r>
                        <a:rPr lang="en-AU" sz="1200" dirty="0">
                          <a:effectLst/>
                        </a:rPr>
                        <a:t>DALABA 2014</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1147648252"/>
                  </a:ext>
                </a:extLst>
              </a:tr>
              <a:tr h="0">
                <a:tc>
                  <a:txBody>
                    <a:bodyPr/>
                    <a:lstStyle/>
                    <a:p>
                      <a:pPr algn="ctr">
                        <a:lnSpc>
                          <a:spcPct val="107000"/>
                        </a:lnSpc>
                        <a:spcAft>
                          <a:spcPts val="800"/>
                        </a:spcAft>
                      </a:pPr>
                      <a:r>
                        <a:rPr lang="en-AU" sz="1200" dirty="0">
                          <a:effectLst/>
                        </a:rPr>
                        <a:t>Engage Consumers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 </a:t>
                      </a:r>
                    </a:p>
                  </a:txBody>
                  <a:tcPr marL="19326" marR="19326" marT="0" marB="0"/>
                </a:tc>
                <a:extLst>
                  <a:ext uri="{0D108BD9-81ED-4DB2-BD59-A6C34878D82A}">
                    <a16:rowId xmlns:a16="http://schemas.microsoft.com/office/drawing/2014/main" val="4117067032"/>
                  </a:ext>
                </a:extLst>
              </a:tr>
              <a:tr h="403592">
                <a:tc>
                  <a:txBody>
                    <a:bodyPr/>
                    <a:lstStyle/>
                    <a:p>
                      <a:pPr algn="ctr">
                        <a:lnSpc>
                          <a:spcPct val="107000"/>
                        </a:lnSpc>
                        <a:spcAft>
                          <a:spcPts val="800"/>
                        </a:spcAft>
                      </a:pPr>
                      <a:r>
                        <a:rPr lang="en-AU" sz="1200" dirty="0">
                          <a:effectLst/>
                        </a:rPr>
                        <a:t>Use evaluative &amp; iterative strategies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dirty="0">
                          <a:effectLst/>
                        </a:rPr>
                        <a:t>Stage implementation scale up: two software release candidates were piloted and feedback incorporated to produce a final version that was then used for implementation. The final version of the computer-assisted CDSS software was implemented and authorized for use in patient care in the six health centres in April 2012. </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833812096"/>
                  </a:ext>
                </a:extLst>
              </a:tr>
              <a:tr h="106788">
                <a:tc>
                  <a:txBody>
                    <a:bodyPr/>
                    <a:lstStyle/>
                    <a:p>
                      <a:pPr algn="ctr">
                        <a:lnSpc>
                          <a:spcPct val="107000"/>
                        </a:lnSpc>
                        <a:spcAft>
                          <a:spcPts val="800"/>
                        </a:spcAft>
                      </a:pPr>
                      <a:r>
                        <a:rPr lang="en-AU" sz="1200" dirty="0">
                          <a:effectLst/>
                        </a:rPr>
                        <a:t>Change infrastructure</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tc>
                <a:extLst>
                  <a:ext uri="{0D108BD9-81ED-4DB2-BD59-A6C34878D82A}">
                    <a16:rowId xmlns:a16="http://schemas.microsoft.com/office/drawing/2014/main" val="4118172517"/>
                  </a:ext>
                </a:extLst>
              </a:tr>
              <a:tr h="122917">
                <a:tc>
                  <a:txBody>
                    <a:bodyPr/>
                    <a:lstStyle/>
                    <a:p>
                      <a:pPr algn="ctr">
                        <a:lnSpc>
                          <a:spcPct val="107000"/>
                        </a:lnSpc>
                        <a:spcAft>
                          <a:spcPts val="800"/>
                        </a:spcAft>
                      </a:pPr>
                      <a:r>
                        <a:rPr lang="en-AU" sz="1200">
                          <a:effectLst/>
                        </a:rPr>
                        <a:t>Adapt &amp; tailor to the context</a:t>
                      </a:r>
                      <a:endParaRPr lang="en-AU" sz="120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endParaRPr lang="en-AU" sz="1200" dirty="0">
                        <a:effectLst/>
                      </a:endParaRPr>
                    </a:p>
                  </a:txBody>
                  <a:tcPr marL="19326" marR="19326" marT="0" marB="0"/>
                </a:tc>
                <a:extLst>
                  <a:ext uri="{0D108BD9-81ED-4DB2-BD59-A6C34878D82A}">
                    <a16:rowId xmlns:a16="http://schemas.microsoft.com/office/drawing/2014/main" val="3551306604"/>
                  </a:ext>
                </a:extLst>
              </a:tr>
              <a:tr h="403592">
                <a:tc>
                  <a:txBody>
                    <a:bodyPr/>
                    <a:lstStyle/>
                    <a:p>
                      <a:pPr algn="ctr">
                        <a:lnSpc>
                          <a:spcPct val="107000"/>
                        </a:lnSpc>
                        <a:spcAft>
                          <a:spcPts val="800"/>
                        </a:spcAft>
                      </a:pPr>
                      <a:r>
                        <a:rPr lang="en-AU" sz="1200" dirty="0">
                          <a:effectLst/>
                        </a:rPr>
                        <a:t>Develop stakeholder interrelationships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r>
                        <a:rPr lang="en-AU" sz="1200" kern="1200" dirty="0">
                          <a:solidFill>
                            <a:schemeClr val="dk1"/>
                          </a:solidFill>
                          <a:effectLst/>
                        </a:rPr>
                        <a:t>Use advisory boards and workgroups: stakeholder meeting, in which the directors of health services, district public health nurses, midwives and other key stakeholders participated </a:t>
                      </a:r>
                      <a:endParaRPr lang="en-AU" sz="1200" kern="1200" dirty="0">
                        <a:solidFill>
                          <a:schemeClr val="dk1"/>
                        </a:solidFill>
                        <a:effectLst/>
                        <a:latin typeface="+mn-lt"/>
                        <a:ea typeface="+mn-ea"/>
                        <a:cs typeface="+mn-cs"/>
                      </a:endParaRPr>
                    </a:p>
                  </a:txBody>
                  <a:tcPr marL="19326" marR="19326" marT="0" marB="0"/>
                </a:tc>
                <a:extLst>
                  <a:ext uri="{0D108BD9-81ED-4DB2-BD59-A6C34878D82A}">
                    <a16:rowId xmlns:a16="http://schemas.microsoft.com/office/drawing/2014/main" val="3534210866"/>
                  </a:ext>
                </a:extLst>
              </a:tr>
              <a:tr h="403592">
                <a:tc>
                  <a:txBody>
                    <a:bodyPr/>
                    <a:lstStyle/>
                    <a:p>
                      <a:pPr algn="ctr">
                        <a:lnSpc>
                          <a:spcPct val="107000"/>
                        </a:lnSpc>
                        <a:spcAft>
                          <a:spcPts val="800"/>
                        </a:spcAft>
                      </a:pPr>
                      <a:r>
                        <a:rPr lang="en-AU" sz="1200">
                          <a:effectLst/>
                        </a:rPr>
                        <a:t>Utilize financial strategies</a:t>
                      </a:r>
                      <a:endParaRPr lang="en-AU" sz="120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lang="en-AU" sz="1200" kern="1200" dirty="0">
                          <a:solidFill>
                            <a:schemeClr val="dk1"/>
                          </a:solidFill>
                          <a:effectLst/>
                        </a:rPr>
                        <a:t>Alter incentive/allowance structures: in order to motivate the computer-assisted CDSS users to use the system, a token (allowance) of US$31 was given per month to each CDSS user </a:t>
                      </a:r>
                      <a:endParaRPr lang="en-AU" sz="1200" kern="1200" dirty="0">
                        <a:solidFill>
                          <a:schemeClr val="dk1"/>
                        </a:solidFill>
                        <a:effectLst/>
                        <a:latin typeface="+mn-lt"/>
                        <a:ea typeface="+mn-ea"/>
                        <a:cs typeface="+mn-cs"/>
                      </a:endParaRPr>
                    </a:p>
                  </a:txBody>
                  <a:tcPr marL="19326" marR="19326" marT="0" marB="0"/>
                </a:tc>
                <a:extLst>
                  <a:ext uri="{0D108BD9-81ED-4DB2-BD59-A6C34878D82A}">
                    <a16:rowId xmlns:a16="http://schemas.microsoft.com/office/drawing/2014/main" val="675220621"/>
                  </a:ext>
                </a:extLst>
              </a:tr>
              <a:tr h="0">
                <a:tc>
                  <a:txBody>
                    <a:bodyPr/>
                    <a:lstStyle/>
                    <a:p>
                      <a:pPr algn="ctr">
                        <a:lnSpc>
                          <a:spcPct val="107000"/>
                        </a:lnSpc>
                        <a:spcAft>
                          <a:spcPts val="800"/>
                        </a:spcAft>
                      </a:pPr>
                      <a:r>
                        <a:rPr lang="en-AU" sz="1200" dirty="0">
                          <a:effectLst/>
                        </a:rPr>
                        <a:t>Support clinicians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a:lnSpc>
                          <a:spcPct val="107000"/>
                        </a:lnSpc>
                        <a:spcAft>
                          <a:spcPts val="800"/>
                        </a:spcAft>
                      </a:pPr>
                      <a:endParaRPr lang="en-AU" sz="1200" dirty="0">
                        <a:effectLst/>
                      </a:endParaRPr>
                    </a:p>
                  </a:txBody>
                  <a:tcPr marL="19326" marR="19326" marT="0" marB="0"/>
                </a:tc>
                <a:extLst>
                  <a:ext uri="{0D108BD9-81ED-4DB2-BD59-A6C34878D82A}">
                    <a16:rowId xmlns:a16="http://schemas.microsoft.com/office/drawing/2014/main" val="3030079429"/>
                  </a:ext>
                </a:extLst>
              </a:tr>
              <a:tr h="403592">
                <a:tc>
                  <a:txBody>
                    <a:bodyPr/>
                    <a:lstStyle/>
                    <a:p>
                      <a:pPr algn="ctr">
                        <a:lnSpc>
                          <a:spcPct val="107000"/>
                        </a:lnSpc>
                        <a:spcAft>
                          <a:spcPts val="800"/>
                        </a:spcAft>
                      </a:pPr>
                      <a:r>
                        <a:rPr lang="en-AU" sz="1200">
                          <a:effectLst/>
                        </a:rPr>
                        <a:t>Train &amp; educate stakeholders</a:t>
                      </a:r>
                      <a:endParaRPr lang="en-AU" sz="120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r>
                        <a:rPr lang="en-AU" sz="1200" kern="1200" dirty="0">
                          <a:solidFill>
                            <a:schemeClr val="dk1"/>
                          </a:solidFill>
                          <a:effectLst/>
                        </a:rPr>
                        <a:t>Conduct educational outreach visits AND/OR Provide ongoing consultation: technical officer visited the computer-assisted CDSS users fortnightly to monitor and supervise them.</a:t>
                      </a:r>
                    </a:p>
                    <a:p>
                      <a:endParaRPr lang="en-AU" sz="1200" kern="1200" dirty="0">
                        <a:solidFill>
                          <a:schemeClr val="dk1"/>
                        </a:solidFill>
                        <a:effectLst/>
                      </a:endParaRPr>
                    </a:p>
                    <a:p>
                      <a:r>
                        <a:rPr lang="en-AU" sz="1200" kern="1200" dirty="0">
                          <a:solidFill>
                            <a:schemeClr val="dk1"/>
                          </a:solidFill>
                          <a:effectLst/>
                        </a:rPr>
                        <a:t>Conduct ongoing training: technical officer trains a new user to continue the use of the computer-assisted CDSS</a:t>
                      </a:r>
                    </a:p>
                    <a:p>
                      <a:endParaRPr lang="en-AU" sz="1200" kern="1200" dirty="0">
                        <a:solidFill>
                          <a:schemeClr val="dk1"/>
                        </a:solidFill>
                        <a:effectLst/>
                      </a:endParaRPr>
                    </a:p>
                    <a:p>
                      <a:r>
                        <a:rPr lang="en-AU" sz="1200" kern="1200" dirty="0">
                          <a:solidFill>
                            <a:schemeClr val="dk1"/>
                          </a:solidFill>
                          <a:effectLst/>
                        </a:rPr>
                        <a:t>Conduct ongoing training:- basic computer training, computer-assisted CDSS training, refresher training</a:t>
                      </a:r>
                      <a:endParaRPr lang="en-AU" sz="1200" kern="1200" dirty="0">
                        <a:solidFill>
                          <a:schemeClr val="dk1"/>
                        </a:solidFill>
                        <a:effectLst/>
                        <a:latin typeface="+mn-lt"/>
                        <a:ea typeface="+mn-ea"/>
                        <a:cs typeface="+mn-cs"/>
                      </a:endParaRPr>
                    </a:p>
                  </a:txBody>
                  <a:tcPr marL="19326" marR="19326" marT="0" marB="0"/>
                </a:tc>
                <a:extLst>
                  <a:ext uri="{0D108BD9-81ED-4DB2-BD59-A6C34878D82A}">
                    <a16:rowId xmlns:a16="http://schemas.microsoft.com/office/drawing/2014/main" val="154614711"/>
                  </a:ext>
                </a:extLst>
              </a:tr>
              <a:tr h="403592">
                <a:tc>
                  <a:txBody>
                    <a:bodyPr/>
                    <a:lstStyle/>
                    <a:p>
                      <a:pPr algn="ctr">
                        <a:lnSpc>
                          <a:spcPct val="107000"/>
                        </a:lnSpc>
                        <a:spcAft>
                          <a:spcPts val="800"/>
                        </a:spcAft>
                      </a:pPr>
                      <a:r>
                        <a:rPr lang="en-AU" sz="1200">
                          <a:effectLst/>
                        </a:rPr>
                        <a:t>Provide interactive assistance</a:t>
                      </a:r>
                      <a:endParaRPr lang="en-AU" sz="1200">
                        <a:effectLst/>
                        <a:latin typeface="Calibri" panose="020F0502020204030204" pitchFamily="34" charset="0"/>
                        <a:ea typeface="Calibri" panose="020F0502020204030204" pitchFamily="34" charset="0"/>
                        <a:cs typeface="Times New Roman" panose="02020603050405020304" pitchFamily="18" charset="0"/>
                      </a:endParaRPr>
                    </a:p>
                  </a:txBody>
                  <a:tcPr marL="19326" marR="19326" marT="0" marB="0" anchor="ctr"/>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lang="en-AU" sz="1200" kern="1200" dirty="0">
                          <a:solidFill>
                            <a:schemeClr val="dk1"/>
                          </a:solidFill>
                          <a:effectLst/>
                        </a:rPr>
                        <a:t>Centralise technical assistance: technical officer provides technical support to the computer-assisted CDSS users</a:t>
                      </a:r>
                      <a:endParaRPr lang="en-AU" sz="1200" kern="1200" dirty="0">
                        <a:solidFill>
                          <a:schemeClr val="dk1"/>
                        </a:solidFill>
                        <a:effectLst/>
                        <a:latin typeface="+mn-lt"/>
                        <a:ea typeface="+mn-ea"/>
                        <a:cs typeface="+mn-cs"/>
                      </a:endParaRPr>
                    </a:p>
                  </a:txBody>
                  <a:tcPr marL="19326" marR="19326" marT="0" marB="0"/>
                </a:tc>
                <a:extLst>
                  <a:ext uri="{0D108BD9-81ED-4DB2-BD59-A6C34878D82A}">
                    <a16:rowId xmlns:a16="http://schemas.microsoft.com/office/drawing/2014/main" val="3250395614"/>
                  </a:ext>
                </a:extLst>
              </a:tr>
            </a:tbl>
          </a:graphicData>
        </a:graphic>
      </p:graphicFrame>
      <p:sp>
        <p:nvSpPr>
          <p:cNvPr id="5" name="Title 1">
            <a:extLst>
              <a:ext uri="{FF2B5EF4-FFF2-40B4-BE49-F238E27FC236}">
                <a16:creationId xmlns:a16="http://schemas.microsoft.com/office/drawing/2014/main" id="{CDCB853A-A890-85AB-D4ED-7CC2CBB577BA}"/>
              </a:ext>
            </a:extLst>
          </p:cNvPr>
          <p:cNvSpPr txBox="1">
            <a:spLocks/>
          </p:cNvSpPr>
          <p:nvPr/>
        </p:nvSpPr>
        <p:spPr>
          <a:xfrm>
            <a:off x="457200" y="205979"/>
            <a:ext cx="8229600" cy="274637"/>
          </a:xfrm>
          <a:prstGeom prst="rect">
            <a:avLst/>
          </a:prstGeom>
        </p:spPr>
        <p:txBody>
          <a:bodyPr>
            <a:normAutofit fontScale="4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dirty="0">
                <a:latin typeface="Arial" panose="020B0604020202020204" pitchFamily="34" charset="0"/>
                <a:cs typeface="Arial" panose="020B0604020202020204" pitchFamily="34" charset="0"/>
              </a:rPr>
              <a:t>Activity </a:t>
            </a:r>
            <a:r>
              <a:rPr lang="en-AU" sz="4000" dirty="0">
                <a:solidFill>
                  <a:srgbClr val="FF0000"/>
                </a:solidFill>
                <a:latin typeface="Arial" panose="020B0604020202020204" pitchFamily="34" charset="0"/>
                <a:cs typeface="Arial" panose="020B0604020202020204" pitchFamily="34" charset="0"/>
              </a:rPr>
              <a:t>answers</a:t>
            </a:r>
          </a:p>
        </p:txBody>
      </p:sp>
    </p:spTree>
    <p:extLst>
      <p:ext uri="{BB962C8B-B14F-4D97-AF65-F5344CB8AC3E}">
        <p14:creationId xmlns:p14="http://schemas.microsoft.com/office/powerpoint/2010/main" val="42896535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2">
            <a:extLst>
              <a:ext uri="{FF2B5EF4-FFF2-40B4-BE49-F238E27FC236}">
                <a16:creationId xmlns:a16="http://schemas.microsoft.com/office/drawing/2014/main" id="{23B76A46-6258-586B-9B3E-9CA144F1FC69}"/>
              </a:ext>
            </a:extLst>
          </p:cNvPr>
          <p:cNvSpPr>
            <a:spLocks noGrp="1"/>
          </p:cNvSpPr>
          <p:nvPr>
            <p:ph type="sldNum" sz="quarter" idx="10"/>
          </p:nvPr>
        </p:nvSpPr>
        <p:spPr>
          <a:xfrm>
            <a:off x="7086600" y="4695049"/>
            <a:ext cx="2057400" cy="274637"/>
          </a:xfrm>
        </p:spPr>
        <p:txBody>
          <a:bodyPr/>
          <a:lstStyle/>
          <a:p>
            <a:fld id="{177066D7-EEAC-48F8-8CFD-A35D9D65377D}" type="slidenum">
              <a:rPr lang="en-AU" smtClean="0"/>
              <a:t>36</a:t>
            </a:fld>
            <a:endParaRPr lang="en-AU"/>
          </a:p>
        </p:txBody>
      </p:sp>
      <p:sp>
        <p:nvSpPr>
          <p:cNvPr id="7" name="Title 1">
            <a:extLst>
              <a:ext uri="{FF2B5EF4-FFF2-40B4-BE49-F238E27FC236}">
                <a16:creationId xmlns:a16="http://schemas.microsoft.com/office/drawing/2014/main" id="{E9AD40A2-8C6C-C811-5E99-B94978A2FA3B}"/>
              </a:ext>
            </a:extLst>
          </p:cNvPr>
          <p:cNvSpPr txBox="1">
            <a:spLocks/>
          </p:cNvSpPr>
          <p:nvPr/>
        </p:nvSpPr>
        <p:spPr>
          <a:xfrm>
            <a:off x="457200" y="484311"/>
            <a:ext cx="8229600" cy="614778"/>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dirty="0">
                <a:latin typeface="Arial" panose="020B0604020202020204" pitchFamily="34" charset="0"/>
                <a:cs typeface="Arial" panose="020B0604020202020204" pitchFamily="34" charset="0"/>
              </a:rPr>
              <a:t>Activity</a:t>
            </a:r>
          </a:p>
        </p:txBody>
      </p:sp>
      <p:graphicFrame>
        <p:nvGraphicFramePr>
          <p:cNvPr id="9" name="Diagram 8">
            <a:extLst>
              <a:ext uri="{FF2B5EF4-FFF2-40B4-BE49-F238E27FC236}">
                <a16:creationId xmlns:a16="http://schemas.microsoft.com/office/drawing/2014/main" id="{1E3C8945-8BC2-91AE-DCA6-A76A8252BC38}"/>
              </a:ext>
            </a:extLst>
          </p:cNvPr>
          <p:cNvGraphicFramePr/>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Content Placeholder 2">
            <a:extLst>
              <a:ext uri="{FF2B5EF4-FFF2-40B4-BE49-F238E27FC236}">
                <a16:creationId xmlns:a16="http://schemas.microsoft.com/office/drawing/2014/main" id="{A7E9CAE3-5843-4EBA-3FDC-7ADC4B3323C7}"/>
              </a:ext>
            </a:extLst>
          </p:cNvPr>
          <p:cNvSpPr txBox="1">
            <a:spLocks/>
          </p:cNvSpPr>
          <p:nvPr/>
        </p:nvSpPr>
        <p:spPr>
          <a:xfrm>
            <a:off x="457200" y="1995713"/>
            <a:ext cx="8229600" cy="259890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AU" sz="2600" b="1" dirty="0">
                <a:latin typeface="Arial" panose="020B0604020202020204" pitchFamily="34" charset="0"/>
                <a:cs typeface="Arial" panose="020B0604020202020204" pitchFamily="34" charset="0"/>
              </a:rPr>
              <a:t>Discuss:</a:t>
            </a:r>
            <a:r>
              <a:rPr lang="en-AU" sz="2600" dirty="0">
                <a:latin typeface="Arial" panose="020B0604020202020204" pitchFamily="34" charset="0"/>
                <a:cs typeface="Arial" panose="020B0604020202020204" pitchFamily="34" charset="0"/>
              </a:rPr>
              <a:t> What costs did you have difficulty classifying?</a:t>
            </a:r>
          </a:p>
        </p:txBody>
      </p:sp>
    </p:spTree>
    <p:extLst>
      <p:ext uri="{BB962C8B-B14F-4D97-AF65-F5344CB8AC3E}">
        <p14:creationId xmlns:p14="http://schemas.microsoft.com/office/powerpoint/2010/main" val="9594752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0351933-D1EA-D3A1-A034-92E004933B17}"/>
              </a:ext>
            </a:extLst>
          </p:cNvPr>
          <p:cNvSpPr txBox="1"/>
          <p:nvPr/>
        </p:nvSpPr>
        <p:spPr>
          <a:xfrm>
            <a:off x="2398087" y="207929"/>
            <a:ext cx="5698272" cy="523220"/>
          </a:xfrm>
          <a:prstGeom prst="rect">
            <a:avLst/>
          </a:prstGeom>
          <a:noFill/>
        </p:spPr>
        <p:txBody>
          <a:bodyPr wrap="square" rtlCol="0">
            <a:spAutoFit/>
          </a:bodyPr>
          <a:lstStyle/>
          <a:p>
            <a:pPr algn="ctr"/>
            <a:r>
              <a:rPr lang="en-AU" sz="2800" b="1" dirty="0">
                <a:solidFill>
                  <a:schemeClr val="bg1"/>
                </a:solidFill>
                <a:latin typeface="Arial" panose="020B0604020202020204" pitchFamily="34" charset="0"/>
                <a:cs typeface="Arial" panose="020B0604020202020204" pitchFamily="34" charset="0"/>
              </a:rPr>
              <a:t>Thank you for your attendance!</a:t>
            </a:r>
          </a:p>
        </p:txBody>
      </p:sp>
      <p:sp>
        <p:nvSpPr>
          <p:cNvPr id="4" name="TextBox 3">
            <a:extLst>
              <a:ext uri="{FF2B5EF4-FFF2-40B4-BE49-F238E27FC236}">
                <a16:creationId xmlns:a16="http://schemas.microsoft.com/office/drawing/2014/main" id="{96949AE8-EED0-A708-6E7F-F7CC99ADAC5C}"/>
              </a:ext>
            </a:extLst>
          </p:cNvPr>
          <p:cNvSpPr txBox="1"/>
          <p:nvPr/>
        </p:nvSpPr>
        <p:spPr>
          <a:xfrm>
            <a:off x="2437843" y="1480155"/>
            <a:ext cx="4268314" cy="523220"/>
          </a:xfrm>
          <a:prstGeom prst="rect">
            <a:avLst/>
          </a:prstGeom>
          <a:noFill/>
        </p:spPr>
        <p:txBody>
          <a:bodyPr wrap="square" rtlCol="0">
            <a:spAutoFit/>
          </a:bodyPr>
          <a:lstStyle/>
          <a:p>
            <a:r>
              <a:rPr lang="en-AU" sz="2800" b="1" dirty="0">
                <a:latin typeface="Arial" panose="020B0604020202020204" pitchFamily="34" charset="0"/>
                <a:cs typeface="Arial" panose="020B0604020202020204" pitchFamily="34" charset="0"/>
              </a:rPr>
              <a:t>Take home message:</a:t>
            </a:r>
          </a:p>
        </p:txBody>
      </p:sp>
      <p:sp>
        <p:nvSpPr>
          <p:cNvPr id="8" name="TextBox 7">
            <a:extLst>
              <a:ext uri="{FF2B5EF4-FFF2-40B4-BE49-F238E27FC236}">
                <a16:creationId xmlns:a16="http://schemas.microsoft.com/office/drawing/2014/main" id="{2475CAAB-CFAC-B56B-513F-9CE1377D113F}"/>
              </a:ext>
            </a:extLst>
          </p:cNvPr>
          <p:cNvSpPr txBox="1"/>
          <p:nvPr/>
        </p:nvSpPr>
        <p:spPr>
          <a:xfrm>
            <a:off x="942542" y="1947132"/>
            <a:ext cx="7258917" cy="954107"/>
          </a:xfrm>
          <a:prstGeom prst="rect">
            <a:avLst/>
          </a:prstGeom>
          <a:noFill/>
        </p:spPr>
        <p:txBody>
          <a:bodyPr wrap="square" rtlCol="0">
            <a:spAutoFit/>
          </a:bodyPr>
          <a:lstStyle/>
          <a:p>
            <a:pPr algn="ctr"/>
            <a:r>
              <a:rPr lang="en-AU" sz="2800" dirty="0"/>
              <a:t>Cost-IS aims to provide guidance for costing implementation</a:t>
            </a:r>
          </a:p>
        </p:txBody>
      </p:sp>
      <p:sp>
        <p:nvSpPr>
          <p:cNvPr id="9" name="Slide Number Placeholder 8">
            <a:extLst>
              <a:ext uri="{FF2B5EF4-FFF2-40B4-BE49-F238E27FC236}">
                <a16:creationId xmlns:a16="http://schemas.microsoft.com/office/drawing/2014/main" id="{71FE1497-BC80-E74C-A2B1-84D45A507A69}"/>
              </a:ext>
            </a:extLst>
          </p:cNvPr>
          <p:cNvSpPr>
            <a:spLocks noGrp="1"/>
          </p:cNvSpPr>
          <p:nvPr>
            <p:ph type="sldNum" sz="quarter" idx="10"/>
          </p:nvPr>
        </p:nvSpPr>
        <p:spPr/>
        <p:txBody>
          <a:bodyPr/>
          <a:lstStyle/>
          <a:p>
            <a:fld id="{B206A49F-A116-40E8-8DBB-1E1D3B6733F0}" type="slidenum">
              <a:rPr lang="en-AU" smtClean="0"/>
              <a:t>37</a:t>
            </a:fld>
            <a:endParaRPr lang="en-AU"/>
          </a:p>
        </p:txBody>
      </p:sp>
      <p:sp>
        <p:nvSpPr>
          <p:cNvPr id="11" name="Rectangle 10">
            <a:extLst>
              <a:ext uri="{FF2B5EF4-FFF2-40B4-BE49-F238E27FC236}">
                <a16:creationId xmlns:a16="http://schemas.microsoft.com/office/drawing/2014/main" id="{CBE6CDD4-4485-410B-D45B-FB1E17222836}"/>
              </a:ext>
            </a:extLst>
          </p:cNvPr>
          <p:cNvSpPr/>
          <p:nvPr/>
        </p:nvSpPr>
        <p:spPr>
          <a:xfrm>
            <a:off x="875832" y="1420522"/>
            <a:ext cx="7392336" cy="1598214"/>
          </a:xfrm>
          <a:prstGeom prst="rect">
            <a:avLst/>
          </a:prstGeom>
          <a:noFill/>
          <a:ln w="76200">
            <a:solidFill>
              <a:srgbClr val="00AEE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0" name="Group 9">
            <a:extLst>
              <a:ext uri="{FF2B5EF4-FFF2-40B4-BE49-F238E27FC236}">
                <a16:creationId xmlns:a16="http://schemas.microsoft.com/office/drawing/2014/main" id="{C030A636-7012-156D-2C76-EC1B2A5689E5}"/>
              </a:ext>
            </a:extLst>
          </p:cNvPr>
          <p:cNvGrpSpPr/>
          <p:nvPr/>
        </p:nvGrpSpPr>
        <p:grpSpPr>
          <a:xfrm>
            <a:off x="0" y="3485713"/>
            <a:ext cx="4933682" cy="1577611"/>
            <a:chOff x="226657" y="2073138"/>
            <a:chExt cx="4933682" cy="1577611"/>
          </a:xfrm>
          <a:solidFill>
            <a:srgbClr val="009FE3"/>
          </a:solidFill>
        </p:grpSpPr>
        <p:sp>
          <p:nvSpPr>
            <p:cNvPr id="12" name="Rectangle 11">
              <a:extLst>
                <a:ext uri="{FF2B5EF4-FFF2-40B4-BE49-F238E27FC236}">
                  <a16:creationId xmlns:a16="http://schemas.microsoft.com/office/drawing/2014/main" id="{BA7560FF-F5A3-748D-E82C-EC542D76D7B4}"/>
                </a:ext>
              </a:extLst>
            </p:cNvPr>
            <p:cNvSpPr/>
            <p:nvPr/>
          </p:nvSpPr>
          <p:spPr>
            <a:xfrm>
              <a:off x="410214" y="2584387"/>
              <a:ext cx="252000" cy="252000"/>
            </a:xfrm>
            <a:prstGeom prst="rect">
              <a:avLst/>
            </a:prstGeom>
            <a:grp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AU" sz="2000">
                <a:solidFill>
                  <a:schemeClr val="bg2"/>
                </a:solidFill>
              </a:endParaRPr>
            </a:p>
          </p:txBody>
        </p:sp>
        <p:grpSp>
          <p:nvGrpSpPr>
            <p:cNvPr id="13" name="Group 12">
              <a:extLst>
                <a:ext uri="{FF2B5EF4-FFF2-40B4-BE49-F238E27FC236}">
                  <a16:creationId xmlns:a16="http://schemas.microsoft.com/office/drawing/2014/main" id="{87A65626-4331-3826-747A-4062C328883A}"/>
                </a:ext>
              </a:extLst>
            </p:cNvPr>
            <p:cNvGrpSpPr/>
            <p:nvPr/>
          </p:nvGrpSpPr>
          <p:grpSpPr>
            <a:xfrm>
              <a:off x="226657" y="2073138"/>
              <a:ext cx="4933682" cy="1577611"/>
              <a:chOff x="272179" y="2655474"/>
              <a:chExt cx="4933682" cy="1577611"/>
            </a:xfrm>
            <a:grpFill/>
          </p:grpSpPr>
          <p:sp>
            <p:nvSpPr>
              <p:cNvPr id="14" name="TextBox 13">
                <a:extLst>
                  <a:ext uri="{FF2B5EF4-FFF2-40B4-BE49-F238E27FC236}">
                    <a16:creationId xmlns:a16="http://schemas.microsoft.com/office/drawing/2014/main" id="{A12DC461-1938-E5AC-4EBE-5BF2A130FAD5}"/>
                  </a:ext>
                </a:extLst>
              </p:cNvPr>
              <p:cNvSpPr txBox="1"/>
              <p:nvPr/>
            </p:nvSpPr>
            <p:spPr>
              <a:xfrm>
                <a:off x="272179" y="2655474"/>
                <a:ext cx="4933682" cy="1577611"/>
              </a:xfrm>
              <a:prstGeom prst="rect">
                <a:avLst/>
              </a:prstGeom>
              <a:grpFill/>
            </p:spPr>
            <p:txBody>
              <a:bodyPr wrap="square" rtlCol="0">
                <a:spAutoFit/>
              </a:bodyPr>
              <a:lstStyle/>
              <a:p>
                <a:pPr algn="ctr">
                  <a:lnSpc>
                    <a:spcPct val="150000"/>
                  </a:lnSpc>
                </a:pPr>
                <a:r>
                  <a:rPr lang="en-AU" b="1" dirty="0">
                    <a:solidFill>
                      <a:schemeClr val="bg2"/>
                    </a:solidFill>
                  </a:rPr>
                  <a:t>Contact information</a:t>
                </a:r>
              </a:p>
              <a:p>
                <a:pPr>
                  <a:lnSpc>
                    <a:spcPct val="150000"/>
                  </a:lnSpc>
                </a:pPr>
                <a:r>
                  <a:rPr lang="en-AU" sz="1600" dirty="0">
                    <a:solidFill>
                      <a:schemeClr val="bg2"/>
                    </a:solidFill>
                  </a:rPr>
                  <a:t>	</a:t>
                </a:r>
                <a:r>
                  <a:rPr lang="en-AU" sz="1600" dirty="0">
                    <a:solidFill>
                      <a:schemeClr val="bg2"/>
                    </a:solidFill>
                    <a:hlinkClick r:id="rId2">
                      <a:extLst>
                        <a:ext uri="{A12FA001-AC4F-418D-AE19-62706E023703}">
                          <ahyp:hlinkClr xmlns:ahyp="http://schemas.microsoft.com/office/drawing/2018/hyperlinkcolor" val="tx"/>
                        </a:ext>
                      </a:extLst>
                    </a:hlinkClick>
                  </a:rPr>
                  <a:t>Thomasina.Donovan@hdr.qut.edu.au</a:t>
                </a:r>
                <a:endParaRPr lang="en-AU" sz="1600" dirty="0">
                  <a:solidFill>
                    <a:schemeClr val="bg2"/>
                  </a:solidFill>
                </a:endParaRPr>
              </a:p>
              <a:p>
                <a:pPr>
                  <a:lnSpc>
                    <a:spcPct val="150000"/>
                  </a:lnSpc>
                </a:pPr>
                <a:r>
                  <a:rPr lang="en-AU" sz="1600" dirty="0">
                    <a:solidFill>
                      <a:schemeClr val="bg2"/>
                    </a:solidFill>
                  </a:rPr>
                  <a:t>	@Thomasina_D</a:t>
                </a:r>
              </a:p>
              <a:p>
                <a:pPr>
                  <a:lnSpc>
                    <a:spcPct val="150000"/>
                  </a:lnSpc>
                </a:pPr>
                <a:r>
                  <a:rPr lang="en-AU" sz="1600" dirty="0">
                    <a:solidFill>
                      <a:schemeClr val="bg2"/>
                    </a:solidFill>
                  </a:rPr>
                  <a:t>	</a:t>
                </a:r>
                <a:r>
                  <a:rPr lang="en-AU" sz="1600" dirty="0">
                    <a:solidFill>
                      <a:schemeClr val="bg2"/>
                    </a:solidFill>
                    <a:hlinkClick r:id="rId3">
                      <a:extLst>
                        <a:ext uri="{A12FA001-AC4F-418D-AE19-62706E023703}">
                          <ahyp:hlinkClr xmlns:ahyp="http://schemas.microsoft.com/office/drawing/2018/hyperlinkcolor" val="tx"/>
                        </a:ext>
                      </a:extLst>
                    </a:hlinkClick>
                  </a:rPr>
                  <a:t>https://www.linkedin.com/in/thomasina-donovan/</a:t>
                </a:r>
                <a:r>
                  <a:rPr lang="en-AU" sz="1600" dirty="0">
                    <a:solidFill>
                      <a:schemeClr val="bg2"/>
                    </a:solidFill>
                  </a:rPr>
                  <a:t> </a:t>
                </a:r>
              </a:p>
            </p:txBody>
          </p:sp>
          <p:pic>
            <p:nvPicPr>
              <p:cNvPr id="15" name="Picture 16" descr="Dark gray linkedin 3 icon - Free dark gray site logo icons">
                <a:extLst>
                  <a:ext uri="{FF2B5EF4-FFF2-40B4-BE49-F238E27FC236}">
                    <a16:creationId xmlns:a16="http://schemas.microsoft.com/office/drawing/2014/main" id="{1DEB92F5-E251-3570-7BE9-A298EF2A1912}"/>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2667" b="98222" l="3556" r="97778">
                            <a14:foregroundMark x1="80444" y1="17778" x2="50222" y2="9333"/>
                            <a14:foregroundMark x1="50222" y1="9333" x2="3556" y2="40000"/>
                            <a14:foregroundMark x1="3556" y1="40000" x2="61778" y2="87111"/>
                            <a14:foregroundMark x1="61778" y1="87111" x2="89778" y2="32889"/>
                            <a14:foregroundMark x1="89778" y1="32889" x2="74667" y2="16444"/>
                            <a14:foregroundMark x1="8444" y1="18222" x2="30667" y2="4000"/>
                            <a14:foregroundMark x1="30667" y1="4000" x2="35111" y2="13778"/>
                            <a14:foregroundMark x1="33778" y1="31111" x2="14667" y2="17333"/>
                            <a14:foregroundMark x1="14667" y1="17333" x2="5778" y2="65333"/>
                            <a14:foregroundMark x1="5778" y1="65333" x2="5778" y2="70222"/>
                            <a14:foregroundMark x1="4000" y1="84000" x2="23556" y2="67556"/>
                            <a14:foregroundMark x1="23556" y1="67556" x2="35556" y2="49333"/>
                            <a14:foregroundMark x1="20000" y1="27556" x2="88000" y2="32000"/>
                            <a14:foregroundMark x1="60889" y1="3111" x2="88444" y2="10667"/>
                            <a14:foregroundMark x1="88444" y1="10667" x2="88444" y2="10667"/>
                            <a14:foregroundMark x1="88889" y1="8889" x2="97778" y2="31556"/>
                            <a14:foregroundMark x1="91111" y1="31556" x2="93333" y2="84889"/>
                            <a14:foregroundMark x1="93333" y1="84889" x2="93333" y2="84889"/>
                            <a14:foregroundMark x1="65778" y1="55111" x2="56444" y2="73333"/>
                            <a14:foregroundMark x1="10667" y1="77778" x2="63556" y2="85778"/>
                            <a14:foregroundMark x1="12444" y1="90222" x2="57778" y2="88889"/>
                            <a14:foregroundMark x1="57778" y1="88889" x2="82667" y2="77778"/>
                            <a14:foregroundMark x1="82667" y1="77778" x2="82667" y2="72889"/>
                            <a14:foregroundMark x1="5333" y1="83556" x2="37778" y2="98222"/>
                            <a14:foregroundMark x1="69333" y1="84889" x2="93333" y2="97333"/>
                            <a14:backgroundMark x1="444" y1="2667" x2="3111" y2="1333"/>
                          </a14:backgroundRemoval>
                        </a14:imgEffect>
                      </a14:imgLayer>
                    </a14:imgProps>
                  </a:ext>
                  <a:ext uri="{28A0092B-C50C-407E-A947-70E740481C1C}">
                    <a14:useLocalDpi xmlns:a14="http://schemas.microsoft.com/office/drawing/2010/main" val="0"/>
                  </a:ext>
                </a:extLst>
              </a:blip>
              <a:srcRect l="848" t="851" r="1004" b="880"/>
              <a:stretch/>
            </p:blipFill>
            <p:spPr bwMode="auto">
              <a:xfrm>
                <a:off x="441130" y="3881471"/>
                <a:ext cx="287644" cy="288000"/>
              </a:xfrm>
              <a:prstGeom prst="rect">
                <a:avLst/>
              </a:prstGeom>
              <a:grpFill/>
            </p:spPr>
          </p:pic>
          <p:pic>
            <p:nvPicPr>
              <p:cNvPr id="16" name="Picture 6" descr="Dark gray twitter 3 icon - Free dark gray social icons">
                <a:extLst>
                  <a:ext uri="{FF2B5EF4-FFF2-40B4-BE49-F238E27FC236}">
                    <a16:creationId xmlns:a16="http://schemas.microsoft.com/office/drawing/2014/main" id="{00E8E4C1-A24B-C703-ABFE-67153D59229D}"/>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889" b="97333" l="4000" r="97778">
                            <a14:foregroundMark x1="80889" y1="13333" x2="53333" y2="16444"/>
                            <a14:foregroundMark x1="53333" y1="16444" x2="27556" y2="75556"/>
                            <a14:foregroundMark x1="27556" y1="75556" x2="62667" y2="81778"/>
                            <a14:foregroundMark x1="62667" y1="81778" x2="74667" y2="19556"/>
                            <a14:foregroundMark x1="74667" y1="19556" x2="70222" y2="11556"/>
                            <a14:foregroundMark x1="24444" y1="13778" x2="12444" y2="27111"/>
                            <a14:foregroundMark x1="12444" y1="27111" x2="12444" y2="27111"/>
                            <a14:foregroundMark x1="15111" y1="13333" x2="57778" y2="40000"/>
                            <a14:foregroundMark x1="31111" y1="7556" x2="72889" y2="22667"/>
                            <a14:foregroundMark x1="89333" y1="7111" x2="25333" y2="7111"/>
                            <a14:foregroundMark x1="4000" y1="8889" x2="16889" y2="28000"/>
                            <a14:foregroundMark x1="14222" y1="75556" x2="27556" y2="23111"/>
                            <a14:foregroundMark x1="10667" y1="22667" x2="5333" y2="63111"/>
                            <a14:foregroundMark x1="11556" y1="62667" x2="15111" y2="60000"/>
                            <a14:foregroundMark x1="5778" y1="94222" x2="12000" y2="54222"/>
                            <a14:foregroundMark x1="10667" y1="87556" x2="32444" y2="76889"/>
                            <a14:foregroundMark x1="32444" y1="76889" x2="45333" y2="65333"/>
                            <a14:foregroundMark x1="43111" y1="83111" x2="78667" y2="85333"/>
                            <a14:foregroundMark x1="78667" y1="85333" x2="94222" y2="83556"/>
                            <a14:foregroundMark x1="86667" y1="77778" x2="55556" y2="65333"/>
                            <a14:foregroundMark x1="67556" y1="48444" x2="91111" y2="58667"/>
                            <a14:foregroundMark x1="86222" y1="24000" x2="75556" y2="71556"/>
                            <a14:foregroundMark x1="84444" y1="16889" x2="91111" y2="42222"/>
                            <a14:foregroundMark x1="93778" y1="73333" x2="80889" y2="55111"/>
                            <a14:foregroundMark x1="5333" y1="89778" x2="32444" y2="90222"/>
                            <a14:foregroundMark x1="32444" y1="90222" x2="55111" y2="87556"/>
                            <a14:foregroundMark x1="57333" y1="96000" x2="72444" y2="89778"/>
                            <a14:foregroundMark x1="72444" y1="89778" x2="79556" y2="69333"/>
                            <a14:foregroundMark x1="79556" y1="69333" x2="79556" y2="69333"/>
                            <a14:foregroundMark x1="67556" y1="92000" x2="84444" y2="92444"/>
                            <a14:foregroundMark x1="84444" y1="92444" x2="86222" y2="69333"/>
                            <a14:foregroundMark x1="91556" y1="53778" x2="97778" y2="83556"/>
                            <a14:foregroundMark x1="97778" y1="83556" x2="94222" y2="87556"/>
                            <a14:foregroundMark x1="12444" y1="3556" x2="83111" y2="7111"/>
                            <a14:foregroundMark x1="83111" y1="7111" x2="81778" y2="4889"/>
                            <a14:foregroundMark x1="26667" y1="1333" x2="59111" y2="2222"/>
                            <a14:foregroundMark x1="6222" y1="93333" x2="79111" y2="97333"/>
                            <a14:foregroundMark x1="79111" y1="97333" x2="81333" y2="96889"/>
                            <a14:backgroundMark x1="97778" y1="1333" x2="97778" y2="1333"/>
                          </a14:backgroundRemoval>
                        </a14:imgEffect>
                      </a14:imgLayer>
                    </a14:imgProps>
                  </a:ext>
                  <a:ext uri="{28A0092B-C50C-407E-A947-70E740481C1C}">
                    <a14:useLocalDpi xmlns:a14="http://schemas.microsoft.com/office/drawing/2010/main" val="0"/>
                  </a:ext>
                </a:extLst>
              </a:blip>
              <a:srcRect/>
              <a:stretch>
                <a:fillRect/>
              </a:stretch>
            </p:blipFill>
            <p:spPr bwMode="auto">
              <a:xfrm>
                <a:off x="440499" y="3514778"/>
                <a:ext cx="288000" cy="288000"/>
              </a:xfrm>
              <a:prstGeom prst="rect">
                <a:avLst/>
              </a:prstGeom>
              <a:grpFill/>
            </p:spPr>
          </p:pic>
          <p:pic>
            <p:nvPicPr>
              <p:cNvPr id="17" name="Picture 20" descr="email 13 icon">
                <a:extLst>
                  <a:ext uri="{FF2B5EF4-FFF2-40B4-BE49-F238E27FC236}">
                    <a16:creationId xmlns:a16="http://schemas.microsoft.com/office/drawing/2014/main" id="{8B721DB1-64E7-9F83-3B73-8AA1891DEE3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37736" y="3148723"/>
                <a:ext cx="288000" cy="288000"/>
              </a:xfrm>
              <a:prstGeom prst="rect">
                <a:avLst/>
              </a:prstGeom>
              <a:solidFill>
                <a:schemeClr val="bg1"/>
              </a:solidFill>
            </p:spPr>
          </p:pic>
        </p:grpSp>
      </p:grpSp>
      <p:pic>
        <p:nvPicPr>
          <p:cNvPr id="21" name="Picture 20" descr="A qr code on a white background&#10;&#10;Description automatically generated">
            <a:extLst>
              <a:ext uri="{FF2B5EF4-FFF2-40B4-BE49-F238E27FC236}">
                <a16:creationId xmlns:a16="http://schemas.microsoft.com/office/drawing/2014/main" id="{7477A22B-3721-853B-A57C-C4A407868940}"/>
              </a:ext>
            </a:extLst>
          </p:cNvPr>
          <p:cNvPicPr>
            <a:picLocks noChangeAspect="1"/>
          </p:cNvPicPr>
          <p:nvPr/>
        </p:nvPicPr>
        <p:blipFill>
          <a:blip r:embed="rId9"/>
          <a:stretch>
            <a:fillRect/>
          </a:stretch>
        </p:blipFill>
        <p:spPr>
          <a:xfrm>
            <a:off x="3929286" y="3102432"/>
            <a:ext cx="1285427" cy="1598214"/>
          </a:xfrm>
          <a:prstGeom prst="rect">
            <a:avLst/>
          </a:prstGeom>
        </p:spPr>
      </p:pic>
      <p:sp>
        <p:nvSpPr>
          <p:cNvPr id="22" name="TextBox 21">
            <a:extLst>
              <a:ext uri="{FF2B5EF4-FFF2-40B4-BE49-F238E27FC236}">
                <a16:creationId xmlns:a16="http://schemas.microsoft.com/office/drawing/2014/main" id="{EFF99507-A39A-3CC7-5F2F-1594F4FC9429}"/>
              </a:ext>
            </a:extLst>
          </p:cNvPr>
          <p:cNvSpPr txBox="1"/>
          <p:nvPr/>
        </p:nvSpPr>
        <p:spPr>
          <a:xfrm>
            <a:off x="4075062" y="4353038"/>
            <a:ext cx="995701" cy="338554"/>
          </a:xfrm>
          <a:prstGeom prst="rect">
            <a:avLst/>
          </a:prstGeom>
          <a:solidFill>
            <a:srgbClr val="000000"/>
          </a:solidFill>
        </p:spPr>
        <p:txBody>
          <a:bodyPr wrap="square" rtlCol="0">
            <a:spAutoFit/>
          </a:bodyPr>
          <a:lstStyle/>
          <a:p>
            <a:pPr algn="ctr"/>
            <a:r>
              <a:rPr lang="en-AU" sz="1600" b="1" dirty="0">
                <a:solidFill>
                  <a:schemeClr val="bg1"/>
                </a:solidFill>
              </a:rPr>
              <a:t>Cost-IS</a:t>
            </a:r>
          </a:p>
        </p:txBody>
      </p:sp>
    </p:spTree>
    <p:extLst>
      <p:ext uri="{BB962C8B-B14F-4D97-AF65-F5344CB8AC3E}">
        <p14:creationId xmlns:p14="http://schemas.microsoft.com/office/powerpoint/2010/main" val="28752542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FF02CC5-F410-074F-82AB-4934F839900C}"/>
              </a:ext>
            </a:extLst>
          </p:cNvPr>
          <p:cNvSpPr>
            <a:spLocks noGrp="1"/>
          </p:cNvSpPr>
          <p:nvPr>
            <p:ph type="sldNum" sz="quarter" idx="12"/>
          </p:nvPr>
        </p:nvSpPr>
        <p:spPr/>
        <p:txBody>
          <a:bodyPr/>
          <a:lstStyle/>
          <a:p>
            <a:fld id="{691E3003-1814-4F1A-8CBE-59635BFC6654}" type="slidenum">
              <a:rPr lang="en-AU" smtClean="0"/>
              <a:t>38</a:t>
            </a:fld>
            <a:endParaRPr lang="en-AU"/>
          </a:p>
        </p:txBody>
      </p:sp>
      <p:graphicFrame>
        <p:nvGraphicFramePr>
          <p:cNvPr id="5" name="Table 4">
            <a:extLst>
              <a:ext uri="{FF2B5EF4-FFF2-40B4-BE49-F238E27FC236}">
                <a16:creationId xmlns:a16="http://schemas.microsoft.com/office/drawing/2014/main" id="{48824A80-93FF-165E-CEC8-F6E7BBC2E862}"/>
              </a:ext>
            </a:extLst>
          </p:cNvPr>
          <p:cNvGraphicFramePr>
            <a:graphicFrameLocks noGrp="1"/>
          </p:cNvGraphicFramePr>
          <p:nvPr>
            <p:extLst>
              <p:ext uri="{D42A27DB-BD31-4B8C-83A1-F6EECF244321}">
                <p14:modId xmlns:p14="http://schemas.microsoft.com/office/powerpoint/2010/main" val="3898005452"/>
              </p:ext>
            </p:extLst>
          </p:nvPr>
        </p:nvGraphicFramePr>
        <p:xfrm>
          <a:off x="786732" y="192889"/>
          <a:ext cx="7570536" cy="4757722"/>
        </p:xfrm>
        <a:graphic>
          <a:graphicData uri="http://schemas.openxmlformats.org/drawingml/2006/table">
            <a:tbl>
              <a:tblPr/>
              <a:tblGrid>
                <a:gridCol w="1586831">
                  <a:extLst>
                    <a:ext uri="{9D8B030D-6E8A-4147-A177-3AD203B41FA5}">
                      <a16:colId xmlns:a16="http://schemas.microsoft.com/office/drawing/2014/main" val="210695395"/>
                    </a:ext>
                  </a:extLst>
                </a:gridCol>
                <a:gridCol w="3818021">
                  <a:extLst>
                    <a:ext uri="{9D8B030D-6E8A-4147-A177-3AD203B41FA5}">
                      <a16:colId xmlns:a16="http://schemas.microsoft.com/office/drawing/2014/main" val="774900631"/>
                    </a:ext>
                  </a:extLst>
                </a:gridCol>
                <a:gridCol w="2165684">
                  <a:extLst>
                    <a:ext uri="{9D8B030D-6E8A-4147-A177-3AD203B41FA5}">
                      <a16:colId xmlns:a16="http://schemas.microsoft.com/office/drawing/2014/main" val="2715314015"/>
                    </a:ext>
                  </a:extLst>
                </a:gridCol>
              </a:tblGrid>
              <a:tr h="163898">
                <a:tc>
                  <a:txBody>
                    <a:bodyPr/>
                    <a:lstStyle/>
                    <a:p>
                      <a:pPr algn="ctr" fontAlgn="ctr">
                        <a:spcBef>
                          <a:spcPts val="0"/>
                        </a:spcBef>
                        <a:spcAft>
                          <a:spcPts val="0"/>
                        </a:spcAft>
                      </a:pPr>
                      <a:r>
                        <a:rPr lang="en-AU" sz="1050" b="1" i="0" u="none" strike="noStrike" dirty="0">
                          <a:solidFill>
                            <a:srgbClr val="FFFFFF"/>
                          </a:solidFill>
                          <a:effectLst/>
                          <a:latin typeface="Calibri" panose="020F0502020204030204" pitchFamily="34" charset="0"/>
                        </a:rPr>
                        <a:t>Strategy</a:t>
                      </a:r>
                      <a:endParaRPr lang="en-AU" sz="1400" b="0" i="0" u="none" strike="noStrike" dirty="0">
                        <a:effectLst/>
                        <a:latin typeface="Arial" panose="020B0604020202020204" pitchFamily="34" charset="0"/>
                      </a:endParaRPr>
                    </a:p>
                  </a:txBody>
                  <a:tcPr marL="6017" marR="6017" marT="601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5A5A5"/>
                    </a:solidFill>
                  </a:tcPr>
                </a:tc>
                <a:tc>
                  <a:txBody>
                    <a:bodyPr/>
                    <a:lstStyle/>
                    <a:p>
                      <a:pPr algn="ctr" fontAlgn="ctr">
                        <a:spcBef>
                          <a:spcPts val="0"/>
                        </a:spcBef>
                        <a:spcAft>
                          <a:spcPts val="0"/>
                        </a:spcAft>
                      </a:pPr>
                      <a:r>
                        <a:rPr lang="en-AU" sz="1050" b="1" i="0" u="none" strike="noStrike">
                          <a:solidFill>
                            <a:srgbClr val="FFFFFF"/>
                          </a:solidFill>
                          <a:effectLst/>
                          <a:latin typeface="Calibri" panose="020F0502020204030204" pitchFamily="34" charset="0"/>
                        </a:rPr>
                        <a:t>Activity</a:t>
                      </a:r>
                      <a:endParaRPr lang="en-AU" sz="1400" b="0" i="0" u="none" strike="noStrike">
                        <a:effectLst/>
                        <a:latin typeface="Arial" panose="020B0604020202020204" pitchFamily="34" charset="0"/>
                      </a:endParaRPr>
                    </a:p>
                  </a:txBody>
                  <a:tcPr marL="6017" marR="6017" marT="601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5A5A5"/>
                    </a:solidFill>
                  </a:tcPr>
                </a:tc>
                <a:tc>
                  <a:txBody>
                    <a:bodyPr/>
                    <a:lstStyle/>
                    <a:p>
                      <a:pPr algn="ctr" fontAlgn="ctr">
                        <a:spcBef>
                          <a:spcPts val="0"/>
                        </a:spcBef>
                        <a:spcAft>
                          <a:spcPts val="0"/>
                        </a:spcAft>
                      </a:pPr>
                      <a:r>
                        <a:rPr lang="en-AU" sz="1050" b="1" i="0" u="none" strike="noStrike">
                          <a:solidFill>
                            <a:srgbClr val="FFFFFF"/>
                          </a:solidFill>
                          <a:effectLst/>
                          <a:latin typeface="Calibri" panose="020F0502020204030204" pitchFamily="34" charset="0"/>
                        </a:rPr>
                        <a:t>Resources</a:t>
                      </a:r>
                      <a:endParaRPr lang="en-AU" sz="1400" b="0" i="0" u="none" strike="noStrike">
                        <a:effectLst/>
                        <a:latin typeface="Arial" panose="020B0604020202020204" pitchFamily="34" charset="0"/>
                      </a:endParaRPr>
                    </a:p>
                  </a:txBody>
                  <a:tcPr marL="6017" marR="6017" marT="601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5A5A5"/>
                    </a:solidFill>
                  </a:tcPr>
                </a:tc>
                <a:extLst>
                  <a:ext uri="{0D108BD9-81ED-4DB2-BD59-A6C34878D82A}">
                    <a16:rowId xmlns:a16="http://schemas.microsoft.com/office/drawing/2014/main" val="492171948"/>
                  </a:ext>
                </a:extLst>
              </a:tr>
              <a:tr h="144644">
                <a:tc rowSpan="3">
                  <a:txBody>
                    <a:bodyPr/>
                    <a:lstStyle/>
                    <a:p>
                      <a:pPr algn="ctr" fontAlgn="ctr">
                        <a:spcBef>
                          <a:spcPts val="0"/>
                        </a:spcBef>
                        <a:spcAft>
                          <a:spcPts val="0"/>
                        </a:spcAft>
                      </a:pPr>
                      <a:r>
                        <a:rPr lang="en-AU" sz="1000" b="1" i="0" u="none" strike="noStrike" dirty="0">
                          <a:solidFill>
                            <a:srgbClr val="000000"/>
                          </a:solidFill>
                          <a:effectLst/>
                          <a:latin typeface="Calibri" panose="020F0502020204030204" pitchFamily="34" charset="0"/>
                        </a:rPr>
                        <a:t>Stage implementation scale up</a:t>
                      </a:r>
                      <a:endParaRPr lang="en-AU" sz="1400" b="0" i="0" u="none" strike="noStrike" dirty="0">
                        <a:effectLst/>
                        <a:latin typeface="Arial" panose="020B0604020202020204" pitchFamily="34" charset="0"/>
                      </a:endParaRPr>
                    </a:p>
                  </a:txBody>
                  <a:tcPr marL="57761" marR="57761" marT="28881" marB="28881">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AU" sz="1000" b="0" i="0" u="none" strike="noStrike" dirty="0">
                          <a:solidFill>
                            <a:srgbClr val="000000"/>
                          </a:solidFill>
                          <a:effectLst/>
                          <a:latin typeface="Calibri" panose="020F0502020204030204" pitchFamily="34" charset="0"/>
                        </a:rPr>
                        <a:t>two software release candidates were piloted </a:t>
                      </a:r>
                      <a:endParaRPr lang="en-AU" sz="1400" b="0" i="0" u="none" strike="noStrike" dirty="0">
                        <a:effectLst/>
                        <a:latin typeface="Arial" panose="020B0604020202020204" pitchFamily="34" charset="0"/>
                      </a:endParaRPr>
                    </a:p>
                  </a:txBody>
                  <a:tcPr marL="6017" marR="6017" marT="6017" marB="0" anchor="ctr">
                    <a:lnL>
                      <a:noFill/>
                    </a:lnL>
                    <a:lnR>
                      <a:noFill/>
                    </a:lnR>
                    <a:lnT w="12700" cap="flat" cmpd="sng" algn="ctr">
                      <a:solidFill>
                        <a:srgbClr val="000000"/>
                      </a:solidFill>
                      <a:prstDash val="solid"/>
                      <a:round/>
                      <a:headEnd type="none" w="med" len="med"/>
                      <a:tailEnd type="none" w="med" len="med"/>
                    </a:lnT>
                    <a:lnB w="6350" cap="flat" cmpd="sng" algn="ctr">
                      <a:solidFill>
                        <a:srgbClr val="C9C9C9"/>
                      </a:solidFill>
                      <a:prstDash val="solid"/>
                      <a:round/>
                      <a:headEnd type="none" w="med" len="med"/>
                      <a:tailEnd type="none" w="med" len="med"/>
                    </a:lnB>
                    <a:noFill/>
                  </a:tcPr>
                </a:tc>
                <a:tc>
                  <a:txBody>
                    <a:bodyPr/>
                    <a:lstStyle/>
                    <a:p>
                      <a:pPr algn="l" fontAlgn="t">
                        <a:spcBef>
                          <a:spcPts val="0"/>
                        </a:spcBef>
                        <a:spcAft>
                          <a:spcPts val="0"/>
                        </a:spcAft>
                      </a:pPr>
                      <a:r>
                        <a:rPr lang="en-AU" sz="1000" b="0" i="0" u="none" strike="noStrike">
                          <a:solidFill>
                            <a:srgbClr val="000000"/>
                          </a:solidFill>
                          <a:effectLst/>
                          <a:latin typeface="Calibri" panose="020F0502020204030204" pitchFamily="34" charset="0"/>
                        </a:rPr>
                        <a:t>who?</a:t>
                      </a:r>
                      <a:endParaRPr lang="en-AU" sz="1400" b="0" i="0" u="none" strike="noStrike">
                        <a:effectLst/>
                        <a:latin typeface="Arial" panose="020B0604020202020204" pitchFamily="34" charset="0"/>
                      </a:endParaRPr>
                    </a:p>
                  </a:txBody>
                  <a:tcPr marL="6017" marR="6017" marT="6017"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C9C9C9"/>
                      </a:solidFill>
                      <a:prstDash val="solid"/>
                      <a:round/>
                      <a:headEnd type="none" w="med" len="med"/>
                      <a:tailEnd type="none" w="med" len="med"/>
                    </a:lnB>
                    <a:noFill/>
                  </a:tcPr>
                </a:tc>
                <a:extLst>
                  <a:ext uri="{0D108BD9-81ED-4DB2-BD59-A6C34878D82A}">
                    <a16:rowId xmlns:a16="http://schemas.microsoft.com/office/drawing/2014/main" val="1320438162"/>
                  </a:ext>
                </a:extLst>
              </a:tr>
              <a:tr h="260166">
                <a:tc vMerge="1">
                  <a:txBody>
                    <a:bodyPr/>
                    <a:lstStyle/>
                    <a:p>
                      <a:endParaRPr lang="en-AU"/>
                    </a:p>
                  </a:txBody>
                  <a:tcPr/>
                </a:tc>
                <a:tc>
                  <a:txBody>
                    <a:bodyPr/>
                    <a:lstStyle/>
                    <a:p>
                      <a:pPr algn="l" fontAlgn="ctr">
                        <a:spcBef>
                          <a:spcPts val="0"/>
                        </a:spcBef>
                        <a:spcAft>
                          <a:spcPts val="0"/>
                        </a:spcAft>
                      </a:pPr>
                      <a:r>
                        <a:rPr lang="en-AU" sz="1000" b="0" i="0" u="none" strike="noStrike" dirty="0">
                          <a:solidFill>
                            <a:srgbClr val="000000"/>
                          </a:solidFill>
                          <a:effectLst/>
                          <a:latin typeface="Calibri" panose="020F0502020204030204" pitchFamily="34" charset="0"/>
                        </a:rPr>
                        <a:t>feedback from pilot incorporated to produce a final version that was then used for implementation</a:t>
                      </a:r>
                      <a:endParaRPr lang="en-AU" sz="1400" b="0" i="0" u="none" strike="noStrike" dirty="0">
                        <a:effectLst/>
                        <a:latin typeface="Arial" panose="020B0604020202020204" pitchFamily="34" charset="0"/>
                      </a:endParaRPr>
                    </a:p>
                  </a:txBody>
                  <a:tcPr marL="6017" marR="6017" marT="6017" marB="0" anchor="ctr">
                    <a:lnL>
                      <a:noFill/>
                    </a:lnL>
                    <a:lnR>
                      <a:noFill/>
                    </a:lnR>
                    <a:lnT w="6350" cap="flat" cmpd="sng" algn="ctr">
                      <a:solidFill>
                        <a:srgbClr val="C9C9C9"/>
                      </a:solidFill>
                      <a:prstDash val="solid"/>
                      <a:round/>
                      <a:headEnd type="none" w="med" len="med"/>
                      <a:tailEnd type="none" w="med" len="med"/>
                    </a:lnT>
                    <a:lnB w="6350" cap="flat" cmpd="sng" algn="ctr">
                      <a:solidFill>
                        <a:srgbClr val="C9C9C9"/>
                      </a:solidFill>
                      <a:prstDash val="solid"/>
                      <a:round/>
                      <a:headEnd type="none" w="med" len="med"/>
                      <a:tailEnd type="none" w="med" len="med"/>
                    </a:lnB>
                    <a:solidFill>
                      <a:srgbClr val="E7E6E6"/>
                    </a:solidFill>
                  </a:tcPr>
                </a:tc>
                <a:tc>
                  <a:txBody>
                    <a:bodyPr/>
                    <a:lstStyle/>
                    <a:p>
                      <a:pPr algn="l" fontAlgn="t">
                        <a:spcBef>
                          <a:spcPts val="0"/>
                        </a:spcBef>
                        <a:spcAft>
                          <a:spcPts val="0"/>
                        </a:spcAft>
                      </a:pPr>
                      <a:r>
                        <a:rPr lang="en-AU" sz="1000" b="0" i="0" u="none" strike="noStrike">
                          <a:solidFill>
                            <a:srgbClr val="000000"/>
                          </a:solidFill>
                          <a:effectLst/>
                          <a:latin typeface="Calibri" panose="020F0502020204030204" pitchFamily="34" charset="0"/>
                        </a:rPr>
                        <a:t>how was feedback collected- interviews, questionnaire?</a:t>
                      </a:r>
                      <a:endParaRPr lang="en-AU" sz="1400" b="0" i="0" u="none" strike="noStrike">
                        <a:effectLst/>
                        <a:latin typeface="Arial" panose="020B0604020202020204" pitchFamily="34" charset="0"/>
                      </a:endParaRPr>
                    </a:p>
                  </a:txBody>
                  <a:tcPr marL="6017" marR="6017" marT="6017" marB="0">
                    <a:lnL>
                      <a:noFill/>
                    </a:lnL>
                    <a:lnR w="12700" cap="flat" cmpd="sng" algn="ctr">
                      <a:solidFill>
                        <a:srgbClr val="000000"/>
                      </a:solidFill>
                      <a:prstDash val="solid"/>
                      <a:round/>
                      <a:headEnd type="none" w="med" len="med"/>
                      <a:tailEnd type="none" w="med" len="med"/>
                    </a:lnR>
                    <a:lnT w="6350" cap="flat" cmpd="sng" algn="ctr">
                      <a:solidFill>
                        <a:srgbClr val="C9C9C9"/>
                      </a:solidFill>
                      <a:prstDash val="solid"/>
                      <a:round/>
                      <a:headEnd type="none" w="med" len="med"/>
                      <a:tailEnd type="none" w="med" len="med"/>
                    </a:lnT>
                    <a:lnB w="6350" cap="flat" cmpd="sng" algn="ctr">
                      <a:solidFill>
                        <a:srgbClr val="C9C9C9"/>
                      </a:solidFill>
                      <a:prstDash val="solid"/>
                      <a:round/>
                      <a:headEnd type="none" w="med" len="med"/>
                      <a:tailEnd type="none" w="med" len="med"/>
                    </a:lnB>
                    <a:solidFill>
                      <a:srgbClr val="E7E6E6"/>
                    </a:solidFill>
                  </a:tcPr>
                </a:tc>
                <a:extLst>
                  <a:ext uri="{0D108BD9-81ED-4DB2-BD59-A6C34878D82A}">
                    <a16:rowId xmlns:a16="http://schemas.microsoft.com/office/drawing/2014/main" val="1108445724"/>
                  </a:ext>
                </a:extLst>
              </a:tr>
              <a:tr h="144644">
                <a:tc vMerge="1">
                  <a:txBody>
                    <a:bodyPr/>
                    <a:lstStyle/>
                    <a:p>
                      <a:endParaRPr lang="en-AU"/>
                    </a:p>
                  </a:txBody>
                  <a:tcPr/>
                </a:tc>
                <a:tc>
                  <a:txBody>
                    <a:bodyPr/>
                    <a:lstStyle/>
                    <a:p>
                      <a:pPr algn="l" fontAlgn="ctr">
                        <a:spcBef>
                          <a:spcPts val="0"/>
                        </a:spcBef>
                        <a:spcAft>
                          <a:spcPts val="0"/>
                        </a:spcAft>
                      </a:pPr>
                      <a:r>
                        <a:rPr lang="en-AU" sz="1000" b="0" i="0" u="none" strike="noStrike">
                          <a:solidFill>
                            <a:srgbClr val="000000"/>
                          </a:solidFill>
                          <a:effectLst/>
                          <a:latin typeface="Calibri" panose="020F0502020204030204" pitchFamily="34" charset="0"/>
                        </a:rPr>
                        <a:t> </a:t>
                      </a:r>
                      <a:endParaRPr lang="en-AU" sz="1400" b="0" i="0" u="none" strike="noStrike">
                        <a:effectLst/>
                        <a:latin typeface="Arial" panose="020B0604020202020204" pitchFamily="34" charset="0"/>
                      </a:endParaRPr>
                    </a:p>
                  </a:txBody>
                  <a:tcPr marL="6017" marR="6017" marT="6017" marB="0" anchor="ctr">
                    <a:lnL>
                      <a:noFill/>
                    </a:lnL>
                    <a:lnR>
                      <a:noFill/>
                    </a:lnR>
                    <a:lnT w="6350" cap="flat" cmpd="sng" algn="ctr">
                      <a:solidFill>
                        <a:srgbClr val="C9C9C9"/>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t">
                        <a:spcBef>
                          <a:spcPts val="0"/>
                        </a:spcBef>
                        <a:spcAft>
                          <a:spcPts val="0"/>
                        </a:spcAft>
                      </a:pPr>
                      <a:r>
                        <a:rPr lang="en-AU" sz="1000" b="0" i="0" u="none" strike="noStrike">
                          <a:solidFill>
                            <a:srgbClr val="000000"/>
                          </a:solidFill>
                          <a:effectLst/>
                          <a:latin typeface="Calibri" panose="020F0502020204030204" pitchFamily="34" charset="0"/>
                        </a:rPr>
                        <a:t> </a:t>
                      </a:r>
                      <a:endParaRPr lang="en-AU" sz="1400" b="0" i="0" u="none" strike="noStrike">
                        <a:effectLst/>
                        <a:latin typeface="Arial" panose="020B0604020202020204" pitchFamily="34" charset="0"/>
                      </a:endParaRPr>
                    </a:p>
                  </a:txBody>
                  <a:tcPr marL="6017" marR="6017" marT="6017" marB="0">
                    <a:lnL>
                      <a:noFill/>
                    </a:lnL>
                    <a:lnR w="12700" cap="flat" cmpd="sng" algn="ctr">
                      <a:solidFill>
                        <a:srgbClr val="000000"/>
                      </a:solidFill>
                      <a:prstDash val="solid"/>
                      <a:round/>
                      <a:headEnd type="none" w="med" len="med"/>
                      <a:tailEnd type="none" w="med" len="med"/>
                    </a:lnR>
                    <a:lnT w="6350" cap="flat" cmpd="sng" algn="ctr">
                      <a:solidFill>
                        <a:srgbClr val="C9C9C9"/>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30238643"/>
                  </a:ext>
                </a:extLst>
              </a:tr>
              <a:tr h="260166">
                <a:tc rowSpan="5">
                  <a:txBody>
                    <a:bodyPr/>
                    <a:lstStyle/>
                    <a:p>
                      <a:pPr algn="ctr" fontAlgn="ctr">
                        <a:spcBef>
                          <a:spcPts val="0"/>
                        </a:spcBef>
                        <a:spcAft>
                          <a:spcPts val="0"/>
                        </a:spcAft>
                      </a:pPr>
                      <a:r>
                        <a:rPr lang="en-AU" sz="1000" b="1" i="0" u="none" strike="noStrike" dirty="0">
                          <a:solidFill>
                            <a:srgbClr val="000000"/>
                          </a:solidFill>
                          <a:effectLst/>
                          <a:latin typeface="Calibri" panose="020F0502020204030204" pitchFamily="34" charset="0"/>
                        </a:rPr>
                        <a:t>Use advisory boards and workgroups</a:t>
                      </a:r>
                      <a:endParaRPr lang="en-AU" sz="1400" b="0" i="0" u="none" strike="noStrike" dirty="0">
                        <a:effectLst/>
                        <a:latin typeface="Arial" panose="020B0604020202020204" pitchFamily="34" charset="0"/>
                      </a:endParaRPr>
                    </a:p>
                  </a:txBody>
                  <a:tcPr marL="57761" marR="57761" marT="28881" marB="28881">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l" fontAlgn="ctr">
                        <a:spcBef>
                          <a:spcPts val="0"/>
                        </a:spcBef>
                        <a:spcAft>
                          <a:spcPts val="0"/>
                        </a:spcAft>
                      </a:pPr>
                      <a:r>
                        <a:rPr lang="en-AU" sz="1000" b="0" i="0" u="none" strike="noStrike" dirty="0">
                          <a:solidFill>
                            <a:srgbClr val="000000"/>
                          </a:solidFill>
                          <a:effectLst/>
                          <a:latin typeface="Calibri" panose="020F0502020204030204" pitchFamily="34" charset="0"/>
                        </a:rPr>
                        <a:t>stakeholder meeting, in which the directors of health services, district public health nurses, midwives and other key stakeholders participated </a:t>
                      </a:r>
                      <a:endParaRPr lang="en-AU" sz="1400" b="0" i="0" u="none" strike="noStrike" dirty="0">
                        <a:effectLst/>
                        <a:latin typeface="Arial" panose="020B0604020202020204" pitchFamily="34" charset="0"/>
                      </a:endParaRPr>
                    </a:p>
                  </a:txBody>
                  <a:tcPr marL="6017" marR="6017" marT="6017" marB="0" anchor="ctr">
                    <a:lnL>
                      <a:noFill/>
                    </a:lnL>
                    <a:lnR>
                      <a:noFill/>
                    </a:lnR>
                    <a:lnT w="12700" cap="flat" cmpd="sng" algn="ctr">
                      <a:solidFill>
                        <a:srgbClr val="000000"/>
                      </a:solidFill>
                      <a:prstDash val="solid"/>
                      <a:round/>
                      <a:headEnd type="none" w="med" len="med"/>
                      <a:tailEnd type="none" w="med" len="med"/>
                    </a:lnT>
                    <a:lnB w="6350" cap="flat" cmpd="sng" algn="ctr">
                      <a:solidFill>
                        <a:srgbClr val="C9C9C9"/>
                      </a:solidFill>
                      <a:prstDash val="solid"/>
                      <a:round/>
                      <a:headEnd type="none" w="med" len="med"/>
                      <a:tailEnd type="none" w="med" len="med"/>
                    </a:lnB>
                    <a:solidFill>
                      <a:srgbClr val="EDEDED"/>
                    </a:solidFill>
                  </a:tcPr>
                </a:tc>
                <a:tc>
                  <a:txBody>
                    <a:bodyPr/>
                    <a:lstStyle/>
                    <a:p>
                      <a:pPr algn="l" fontAlgn="t">
                        <a:spcBef>
                          <a:spcPts val="0"/>
                        </a:spcBef>
                        <a:spcAft>
                          <a:spcPts val="0"/>
                        </a:spcAft>
                      </a:pPr>
                      <a:r>
                        <a:rPr lang="en-AU" sz="1000" b="0" i="0" u="none" strike="noStrike">
                          <a:solidFill>
                            <a:srgbClr val="000000"/>
                          </a:solidFill>
                          <a:effectLst/>
                          <a:latin typeface="Calibri" panose="020F0502020204030204" pitchFamily="34" charset="0"/>
                        </a:rPr>
                        <a:t>directors of health services</a:t>
                      </a:r>
                      <a:endParaRPr lang="en-AU" sz="1400" b="0" i="0" u="none" strike="noStrike">
                        <a:effectLst/>
                        <a:latin typeface="Arial" panose="020B0604020202020204" pitchFamily="34" charset="0"/>
                      </a:endParaRPr>
                    </a:p>
                  </a:txBody>
                  <a:tcPr marL="6017" marR="6017" marT="6017"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C9C9C9"/>
                      </a:solidFill>
                      <a:prstDash val="solid"/>
                      <a:round/>
                      <a:headEnd type="none" w="med" len="med"/>
                      <a:tailEnd type="none" w="med" len="med"/>
                    </a:lnB>
                    <a:solidFill>
                      <a:srgbClr val="EDEDED"/>
                    </a:solidFill>
                  </a:tcPr>
                </a:tc>
                <a:extLst>
                  <a:ext uri="{0D108BD9-81ED-4DB2-BD59-A6C34878D82A}">
                    <a16:rowId xmlns:a16="http://schemas.microsoft.com/office/drawing/2014/main" val="62540729"/>
                  </a:ext>
                </a:extLst>
              </a:tr>
              <a:tr h="144644">
                <a:tc vMerge="1">
                  <a:txBody>
                    <a:bodyPr/>
                    <a:lstStyle/>
                    <a:p>
                      <a:endParaRPr lang="en-AU"/>
                    </a:p>
                  </a:txBody>
                  <a:tcPr/>
                </a:tc>
                <a:tc>
                  <a:txBody>
                    <a:bodyPr/>
                    <a:lstStyle/>
                    <a:p>
                      <a:pPr algn="l" fontAlgn="ctr">
                        <a:spcBef>
                          <a:spcPts val="0"/>
                        </a:spcBef>
                        <a:spcAft>
                          <a:spcPts val="0"/>
                        </a:spcAft>
                      </a:pPr>
                      <a:r>
                        <a:rPr lang="en-AU" sz="1000" b="0" i="0" u="none" strike="noStrike" dirty="0">
                          <a:solidFill>
                            <a:srgbClr val="000000"/>
                          </a:solidFill>
                          <a:effectLst/>
                          <a:latin typeface="Calibri" panose="020F0502020204030204" pitchFamily="34" charset="0"/>
                        </a:rPr>
                        <a:t> </a:t>
                      </a:r>
                      <a:endParaRPr lang="en-AU" sz="1400" b="0" i="0" u="none" strike="noStrike" dirty="0">
                        <a:effectLst/>
                        <a:latin typeface="Arial" panose="020B0604020202020204" pitchFamily="34" charset="0"/>
                      </a:endParaRPr>
                    </a:p>
                  </a:txBody>
                  <a:tcPr marL="6017" marR="6017" marT="6017" marB="0" anchor="ctr">
                    <a:lnL>
                      <a:noFill/>
                    </a:lnL>
                    <a:lnR>
                      <a:noFill/>
                    </a:lnR>
                    <a:lnT w="6350" cap="flat" cmpd="sng" algn="ctr">
                      <a:solidFill>
                        <a:srgbClr val="C9C9C9"/>
                      </a:solidFill>
                      <a:prstDash val="solid"/>
                      <a:round/>
                      <a:headEnd type="none" w="med" len="med"/>
                      <a:tailEnd type="none" w="med" len="med"/>
                    </a:lnT>
                    <a:lnB w="6350" cap="flat" cmpd="sng" algn="ctr">
                      <a:solidFill>
                        <a:srgbClr val="C9C9C9"/>
                      </a:solidFill>
                      <a:prstDash val="solid"/>
                      <a:round/>
                      <a:headEnd type="none" w="med" len="med"/>
                      <a:tailEnd type="none" w="med" len="med"/>
                    </a:lnB>
                    <a:noFill/>
                  </a:tcPr>
                </a:tc>
                <a:tc>
                  <a:txBody>
                    <a:bodyPr/>
                    <a:lstStyle/>
                    <a:p>
                      <a:pPr algn="l" fontAlgn="t">
                        <a:spcBef>
                          <a:spcPts val="0"/>
                        </a:spcBef>
                        <a:spcAft>
                          <a:spcPts val="0"/>
                        </a:spcAft>
                      </a:pPr>
                      <a:r>
                        <a:rPr lang="en-AU" sz="1000" b="0" i="0" u="none" strike="noStrike">
                          <a:solidFill>
                            <a:srgbClr val="000000"/>
                          </a:solidFill>
                          <a:effectLst/>
                          <a:latin typeface="Calibri" panose="020F0502020204030204" pitchFamily="34" charset="0"/>
                        </a:rPr>
                        <a:t>district public health nurses</a:t>
                      </a:r>
                      <a:endParaRPr lang="en-AU" sz="1400" b="0" i="0" u="none" strike="noStrike">
                        <a:effectLst/>
                        <a:latin typeface="Arial" panose="020B0604020202020204" pitchFamily="34" charset="0"/>
                      </a:endParaRPr>
                    </a:p>
                  </a:txBody>
                  <a:tcPr marL="6017" marR="6017" marT="6017" marB="0">
                    <a:lnL>
                      <a:noFill/>
                    </a:lnL>
                    <a:lnR w="12700" cap="flat" cmpd="sng" algn="ctr">
                      <a:solidFill>
                        <a:srgbClr val="000000"/>
                      </a:solidFill>
                      <a:prstDash val="solid"/>
                      <a:round/>
                      <a:headEnd type="none" w="med" len="med"/>
                      <a:tailEnd type="none" w="med" len="med"/>
                    </a:lnR>
                    <a:lnT w="6350" cap="flat" cmpd="sng" algn="ctr">
                      <a:solidFill>
                        <a:srgbClr val="C9C9C9"/>
                      </a:solidFill>
                      <a:prstDash val="solid"/>
                      <a:round/>
                      <a:headEnd type="none" w="med" len="med"/>
                      <a:tailEnd type="none" w="med" len="med"/>
                    </a:lnT>
                    <a:lnB w="6350" cap="flat" cmpd="sng" algn="ctr">
                      <a:solidFill>
                        <a:srgbClr val="C9C9C9"/>
                      </a:solidFill>
                      <a:prstDash val="solid"/>
                      <a:round/>
                      <a:headEnd type="none" w="med" len="med"/>
                      <a:tailEnd type="none" w="med" len="med"/>
                    </a:lnB>
                    <a:noFill/>
                  </a:tcPr>
                </a:tc>
                <a:extLst>
                  <a:ext uri="{0D108BD9-81ED-4DB2-BD59-A6C34878D82A}">
                    <a16:rowId xmlns:a16="http://schemas.microsoft.com/office/drawing/2014/main" val="3991687731"/>
                  </a:ext>
                </a:extLst>
              </a:tr>
              <a:tr h="144644">
                <a:tc vMerge="1">
                  <a:txBody>
                    <a:bodyPr/>
                    <a:lstStyle/>
                    <a:p>
                      <a:endParaRPr lang="en-AU"/>
                    </a:p>
                  </a:txBody>
                  <a:tcPr/>
                </a:tc>
                <a:tc>
                  <a:txBody>
                    <a:bodyPr/>
                    <a:lstStyle/>
                    <a:p>
                      <a:pPr algn="l" fontAlgn="ctr">
                        <a:spcBef>
                          <a:spcPts val="0"/>
                        </a:spcBef>
                        <a:spcAft>
                          <a:spcPts val="0"/>
                        </a:spcAft>
                      </a:pPr>
                      <a:r>
                        <a:rPr lang="en-AU" sz="1000" b="0" i="0" u="none" strike="noStrike" dirty="0">
                          <a:solidFill>
                            <a:srgbClr val="000000"/>
                          </a:solidFill>
                          <a:effectLst/>
                          <a:latin typeface="Calibri" panose="020F0502020204030204" pitchFamily="34" charset="0"/>
                        </a:rPr>
                        <a:t> </a:t>
                      </a:r>
                      <a:endParaRPr lang="en-AU" sz="1400" b="0" i="0" u="none" strike="noStrike" dirty="0">
                        <a:effectLst/>
                        <a:latin typeface="Arial" panose="020B0604020202020204" pitchFamily="34" charset="0"/>
                      </a:endParaRPr>
                    </a:p>
                  </a:txBody>
                  <a:tcPr marL="6017" marR="6017" marT="6017" marB="0" anchor="ctr">
                    <a:lnL>
                      <a:noFill/>
                    </a:lnL>
                    <a:lnR>
                      <a:noFill/>
                    </a:lnR>
                    <a:lnT w="6350" cap="flat" cmpd="sng" algn="ctr">
                      <a:solidFill>
                        <a:srgbClr val="C9C9C9"/>
                      </a:solidFill>
                      <a:prstDash val="solid"/>
                      <a:round/>
                      <a:headEnd type="none" w="med" len="med"/>
                      <a:tailEnd type="none" w="med" len="med"/>
                    </a:lnT>
                    <a:lnB w="6350" cap="flat" cmpd="sng" algn="ctr">
                      <a:solidFill>
                        <a:srgbClr val="C9C9C9"/>
                      </a:solidFill>
                      <a:prstDash val="solid"/>
                      <a:round/>
                      <a:headEnd type="none" w="med" len="med"/>
                      <a:tailEnd type="none" w="med" len="med"/>
                    </a:lnB>
                    <a:solidFill>
                      <a:srgbClr val="EDEDED"/>
                    </a:solidFill>
                  </a:tcPr>
                </a:tc>
                <a:tc>
                  <a:txBody>
                    <a:bodyPr/>
                    <a:lstStyle/>
                    <a:p>
                      <a:pPr algn="l" fontAlgn="t">
                        <a:spcBef>
                          <a:spcPts val="0"/>
                        </a:spcBef>
                        <a:spcAft>
                          <a:spcPts val="0"/>
                        </a:spcAft>
                      </a:pPr>
                      <a:r>
                        <a:rPr lang="en-AU" sz="1000" b="0" i="0" u="none" strike="noStrike">
                          <a:solidFill>
                            <a:srgbClr val="000000"/>
                          </a:solidFill>
                          <a:effectLst/>
                          <a:latin typeface="Calibri" panose="020F0502020204030204" pitchFamily="34" charset="0"/>
                        </a:rPr>
                        <a:t>midwives</a:t>
                      </a:r>
                      <a:endParaRPr lang="en-AU" sz="1400" b="0" i="0" u="none" strike="noStrike">
                        <a:effectLst/>
                        <a:latin typeface="Arial" panose="020B0604020202020204" pitchFamily="34" charset="0"/>
                      </a:endParaRPr>
                    </a:p>
                  </a:txBody>
                  <a:tcPr marL="6017" marR="6017" marT="6017" marB="0">
                    <a:lnL>
                      <a:noFill/>
                    </a:lnL>
                    <a:lnR w="12700" cap="flat" cmpd="sng" algn="ctr">
                      <a:solidFill>
                        <a:srgbClr val="000000"/>
                      </a:solidFill>
                      <a:prstDash val="solid"/>
                      <a:round/>
                      <a:headEnd type="none" w="med" len="med"/>
                      <a:tailEnd type="none" w="med" len="med"/>
                    </a:lnR>
                    <a:lnT w="6350" cap="flat" cmpd="sng" algn="ctr">
                      <a:solidFill>
                        <a:srgbClr val="C9C9C9"/>
                      </a:solidFill>
                      <a:prstDash val="solid"/>
                      <a:round/>
                      <a:headEnd type="none" w="med" len="med"/>
                      <a:tailEnd type="none" w="med" len="med"/>
                    </a:lnT>
                    <a:lnB w="6350" cap="flat" cmpd="sng" algn="ctr">
                      <a:solidFill>
                        <a:srgbClr val="C9C9C9"/>
                      </a:solidFill>
                      <a:prstDash val="solid"/>
                      <a:round/>
                      <a:headEnd type="none" w="med" len="med"/>
                      <a:tailEnd type="none" w="med" len="med"/>
                    </a:lnB>
                    <a:solidFill>
                      <a:srgbClr val="EDEDED"/>
                    </a:solidFill>
                  </a:tcPr>
                </a:tc>
                <a:extLst>
                  <a:ext uri="{0D108BD9-81ED-4DB2-BD59-A6C34878D82A}">
                    <a16:rowId xmlns:a16="http://schemas.microsoft.com/office/drawing/2014/main" val="2095886293"/>
                  </a:ext>
                </a:extLst>
              </a:tr>
              <a:tr h="144644">
                <a:tc vMerge="1">
                  <a:txBody>
                    <a:bodyPr/>
                    <a:lstStyle/>
                    <a:p>
                      <a:endParaRPr lang="en-AU"/>
                    </a:p>
                  </a:txBody>
                  <a:tcPr/>
                </a:tc>
                <a:tc>
                  <a:txBody>
                    <a:bodyPr/>
                    <a:lstStyle/>
                    <a:p>
                      <a:pPr algn="l" fontAlgn="ctr">
                        <a:spcBef>
                          <a:spcPts val="0"/>
                        </a:spcBef>
                        <a:spcAft>
                          <a:spcPts val="0"/>
                        </a:spcAft>
                      </a:pPr>
                      <a:r>
                        <a:rPr lang="en-AU" sz="1000" b="0" i="0" u="none" strike="noStrike">
                          <a:solidFill>
                            <a:srgbClr val="000000"/>
                          </a:solidFill>
                          <a:effectLst/>
                          <a:latin typeface="Calibri" panose="020F0502020204030204" pitchFamily="34" charset="0"/>
                        </a:rPr>
                        <a:t> </a:t>
                      </a:r>
                      <a:endParaRPr lang="en-AU" sz="1400" b="0" i="0" u="none" strike="noStrike">
                        <a:effectLst/>
                        <a:latin typeface="Arial" panose="020B0604020202020204" pitchFamily="34" charset="0"/>
                      </a:endParaRPr>
                    </a:p>
                  </a:txBody>
                  <a:tcPr marL="6017" marR="6017" marT="6017" marB="0" anchor="ctr">
                    <a:lnL>
                      <a:noFill/>
                    </a:lnL>
                    <a:lnR>
                      <a:noFill/>
                    </a:lnR>
                    <a:lnT w="6350" cap="flat" cmpd="sng" algn="ctr">
                      <a:solidFill>
                        <a:srgbClr val="C9C9C9"/>
                      </a:solidFill>
                      <a:prstDash val="solid"/>
                      <a:round/>
                      <a:headEnd type="none" w="med" len="med"/>
                      <a:tailEnd type="none" w="med" len="med"/>
                    </a:lnT>
                    <a:lnB w="6350" cap="flat" cmpd="sng" algn="ctr">
                      <a:solidFill>
                        <a:srgbClr val="C9C9C9"/>
                      </a:solidFill>
                      <a:prstDash val="solid"/>
                      <a:round/>
                      <a:headEnd type="none" w="med" len="med"/>
                      <a:tailEnd type="none" w="med" len="med"/>
                    </a:lnB>
                    <a:noFill/>
                  </a:tcPr>
                </a:tc>
                <a:tc>
                  <a:txBody>
                    <a:bodyPr/>
                    <a:lstStyle/>
                    <a:p>
                      <a:pPr algn="l" fontAlgn="t">
                        <a:spcBef>
                          <a:spcPts val="0"/>
                        </a:spcBef>
                        <a:spcAft>
                          <a:spcPts val="0"/>
                        </a:spcAft>
                      </a:pPr>
                      <a:r>
                        <a:rPr lang="en-AU" sz="1000" b="0" i="0" u="none" strike="noStrike">
                          <a:solidFill>
                            <a:srgbClr val="000000"/>
                          </a:solidFill>
                          <a:effectLst/>
                          <a:latin typeface="Calibri" panose="020F0502020204030204" pitchFamily="34" charset="0"/>
                        </a:rPr>
                        <a:t>other key stakeholders</a:t>
                      </a:r>
                      <a:endParaRPr lang="en-AU" sz="1400" b="0" i="0" u="none" strike="noStrike">
                        <a:effectLst/>
                        <a:latin typeface="Arial" panose="020B0604020202020204" pitchFamily="34" charset="0"/>
                      </a:endParaRPr>
                    </a:p>
                  </a:txBody>
                  <a:tcPr marL="6017" marR="6017" marT="6017" marB="0">
                    <a:lnL>
                      <a:noFill/>
                    </a:lnL>
                    <a:lnR w="12700" cap="flat" cmpd="sng" algn="ctr">
                      <a:solidFill>
                        <a:srgbClr val="000000"/>
                      </a:solidFill>
                      <a:prstDash val="solid"/>
                      <a:round/>
                      <a:headEnd type="none" w="med" len="med"/>
                      <a:tailEnd type="none" w="med" len="med"/>
                    </a:lnR>
                    <a:lnT w="6350" cap="flat" cmpd="sng" algn="ctr">
                      <a:solidFill>
                        <a:srgbClr val="C9C9C9"/>
                      </a:solidFill>
                      <a:prstDash val="solid"/>
                      <a:round/>
                      <a:headEnd type="none" w="med" len="med"/>
                      <a:tailEnd type="none" w="med" len="med"/>
                    </a:lnT>
                    <a:lnB w="6350" cap="flat" cmpd="sng" algn="ctr">
                      <a:solidFill>
                        <a:srgbClr val="C9C9C9"/>
                      </a:solidFill>
                      <a:prstDash val="solid"/>
                      <a:round/>
                      <a:headEnd type="none" w="med" len="med"/>
                      <a:tailEnd type="none" w="med" len="med"/>
                    </a:lnB>
                    <a:noFill/>
                  </a:tcPr>
                </a:tc>
                <a:extLst>
                  <a:ext uri="{0D108BD9-81ED-4DB2-BD59-A6C34878D82A}">
                    <a16:rowId xmlns:a16="http://schemas.microsoft.com/office/drawing/2014/main" val="1234031145"/>
                  </a:ext>
                </a:extLst>
              </a:tr>
              <a:tr h="144644">
                <a:tc vMerge="1">
                  <a:txBody>
                    <a:bodyPr/>
                    <a:lstStyle/>
                    <a:p>
                      <a:endParaRPr lang="en-AU"/>
                    </a:p>
                  </a:txBody>
                  <a:tcPr/>
                </a:tc>
                <a:tc>
                  <a:txBody>
                    <a:bodyPr/>
                    <a:lstStyle/>
                    <a:p>
                      <a:pPr algn="l" fontAlgn="ctr">
                        <a:spcBef>
                          <a:spcPts val="0"/>
                        </a:spcBef>
                        <a:spcAft>
                          <a:spcPts val="0"/>
                        </a:spcAft>
                      </a:pPr>
                      <a:r>
                        <a:rPr lang="en-AU" sz="1000" b="0" i="0" u="none" strike="noStrike">
                          <a:solidFill>
                            <a:srgbClr val="000000"/>
                          </a:solidFill>
                          <a:effectLst/>
                          <a:latin typeface="Calibri" panose="020F0502020204030204" pitchFamily="34" charset="0"/>
                        </a:rPr>
                        <a:t> </a:t>
                      </a:r>
                      <a:endParaRPr lang="en-AU" sz="1400" b="0" i="0" u="none" strike="noStrike">
                        <a:effectLst/>
                        <a:latin typeface="Arial" panose="020B0604020202020204" pitchFamily="34" charset="0"/>
                      </a:endParaRPr>
                    </a:p>
                  </a:txBody>
                  <a:tcPr marL="6017" marR="6017" marT="6017" marB="0" anchor="ctr">
                    <a:lnL>
                      <a:noFill/>
                    </a:lnL>
                    <a:lnR>
                      <a:noFill/>
                    </a:lnR>
                    <a:lnT w="6350" cap="flat" cmpd="sng" algn="ctr">
                      <a:solidFill>
                        <a:srgbClr val="C9C9C9"/>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l" fontAlgn="t">
                        <a:spcBef>
                          <a:spcPts val="0"/>
                        </a:spcBef>
                        <a:spcAft>
                          <a:spcPts val="0"/>
                        </a:spcAft>
                      </a:pPr>
                      <a:r>
                        <a:rPr lang="en-AU" sz="1000" b="0" i="0" u="none" strike="noStrike">
                          <a:solidFill>
                            <a:srgbClr val="000000"/>
                          </a:solidFill>
                          <a:effectLst/>
                          <a:latin typeface="Calibri" panose="020F0502020204030204" pitchFamily="34" charset="0"/>
                        </a:rPr>
                        <a:t>meeting room?</a:t>
                      </a:r>
                      <a:endParaRPr lang="en-AU" sz="1400" b="0" i="0" u="none" strike="noStrike">
                        <a:effectLst/>
                        <a:latin typeface="Arial" panose="020B0604020202020204" pitchFamily="34" charset="0"/>
                      </a:endParaRPr>
                    </a:p>
                  </a:txBody>
                  <a:tcPr marL="6017" marR="6017" marT="6017" marB="0">
                    <a:lnL>
                      <a:noFill/>
                    </a:lnL>
                    <a:lnR w="12700" cap="flat" cmpd="sng" algn="ctr">
                      <a:solidFill>
                        <a:srgbClr val="000000"/>
                      </a:solidFill>
                      <a:prstDash val="solid"/>
                      <a:round/>
                      <a:headEnd type="none" w="med" len="med"/>
                      <a:tailEnd type="none" w="med" len="med"/>
                    </a:lnR>
                    <a:lnT w="6350" cap="flat" cmpd="sng" algn="ctr">
                      <a:solidFill>
                        <a:srgbClr val="C9C9C9"/>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extLst>
                  <a:ext uri="{0D108BD9-81ED-4DB2-BD59-A6C34878D82A}">
                    <a16:rowId xmlns:a16="http://schemas.microsoft.com/office/drawing/2014/main" val="1417405701"/>
                  </a:ext>
                </a:extLst>
              </a:tr>
              <a:tr h="260166">
                <a:tc rowSpan="3">
                  <a:txBody>
                    <a:bodyPr/>
                    <a:lstStyle/>
                    <a:p>
                      <a:pPr algn="ctr" fontAlgn="ctr">
                        <a:spcBef>
                          <a:spcPts val="0"/>
                        </a:spcBef>
                        <a:spcAft>
                          <a:spcPts val="0"/>
                        </a:spcAft>
                      </a:pPr>
                      <a:r>
                        <a:rPr lang="en-AU" sz="1000" b="1" i="0" u="none" strike="noStrike" dirty="0">
                          <a:solidFill>
                            <a:srgbClr val="000000"/>
                          </a:solidFill>
                          <a:effectLst/>
                          <a:latin typeface="Calibri" panose="020F0502020204030204" pitchFamily="34" charset="0"/>
                        </a:rPr>
                        <a:t>Alter incentive/allowance structures</a:t>
                      </a:r>
                      <a:endParaRPr lang="en-AU" sz="1400" b="0" i="0" u="none" strike="noStrike" dirty="0">
                        <a:effectLst/>
                        <a:latin typeface="Arial" panose="020B0604020202020204" pitchFamily="34" charset="0"/>
                      </a:endParaRPr>
                    </a:p>
                  </a:txBody>
                  <a:tcPr marL="57761" marR="57761" marT="28881" marB="28881">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t">
                        <a:spcBef>
                          <a:spcPts val="0"/>
                        </a:spcBef>
                        <a:spcAft>
                          <a:spcPts val="0"/>
                        </a:spcAft>
                      </a:pPr>
                      <a:r>
                        <a:rPr lang="en-AU" sz="1000" b="0" i="0" u="none" strike="noStrike">
                          <a:solidFill>
                            <a:srgbClr val="000000"/>
                          </a:solidFill>
                          <a:effectLst/>
                          <a:latin typeface="Calibri" panose="020F0502020204030204" pitchFamily="34" charset="0"/>
                        </a:rPr>
                        <a:t>in order to motivate the computer-assisted CDSS users to use the system, a token (allowance) of US$31 was given per month to each CDSS user </a:t>
                      </a:r>
                      <a:endParaRPr lang="en-AU" sz="1400" b="0" i="0" u="none" strike="noStrike">
                        <a:effectLst/>
                        <a:latin typeface="Arial" panose="020B0604020202020204" pitchFamily="34" charset="0"/>
                      </a:endParaRPr>
                    </a:p>
                  </a:txBody>
                  <a:tcPr marL="6017" marR="6017" marT="6017" marB="0">
                    <a:lnL>
                      <a:noFill/>
                    </a:lnL>
                    <a:lnR>
                      <a:noFill/>
                    </a:lnR>
                    <a:lnT w="12700" cap="flat" cmpd="sng" algn="ctr">
                      <a:solidFill>
                        <a:srgbClr val="000000"/>
                      </a:solidFill>
                      <a:prstDash val="solid"/>
                      <a:round/>
                      <a:headEnd type="none" w="med" len="med"/>
                      <a:tailEnd type="none" w="med" len="med"/>
                    </a:lnT>
                    <a:lnB w="6350" cap="flat" cmpd="sng" algn="ctr">
                      <a:solidFill>
                        <a:srgbClr val="C9C9C9"/>
                      </a:solidFill>
                      <a:prstDash val="solid"/>
                      <a:round/>
                      <a:headEnd type="none" w="med" len="med"/>
                      <a:tailEnd type="none" w="med" len="med"/>
                    </a:lnB>
                    <a:noFill/>
                  </a:tcPr>
                </a:tc>
                <a:tc>
                  <a:txBody>
                    <a:bodyPr/>
                    <a:lstStyle/>
                    <a:p>
                      <a:pPr algn="l" fontAlgn="t">
                        <a:spcBef>
                          <a:spcPts val="0"/>
                        </a:spcBef>
                        <a:spcAft>
                          <a:spcPts val="0"/>
                        </a:spcAft>
                      </a:pPr>
                      <a:r>
                        <a:rPr lang="en-AU" sz="1000" b="0" i="0" u="none" strike="noStrike">
                          <a:solidFill>
                            <a:srgbClr val="000000"/>
                          </a:solidFill>
                          <a:effectLst/>
                          <a:latin typeface="Calibri" panose="020F0502020204030204" pitchFamily="34" charset="0"/>
                        </a:rPr>
                        <a:t>funding for allowances</a:t>
                      </a:r>
                      <a:endParaRPr lang="en-AU" sz="1400" b="0" i="0" u="none" strike="noStrike">
                        <a:effectLst/>
                        <a:latin typeface="Arial" panose="020B0604020202020204" pitchFamily="34" charset="0"/>
                      </a:endParaRPr>
                    </a:p>
                  </a:txBody>
                  <a:tcPr marL="6017" marR="6017" marT="6017"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C9C9C9"/>
                      </a:solidFill>
                      <a:prstDash val="solid"/>
                      <a:round/>
                      <a:headEnd type="none" w="med" len="med"/>
                      <a:tailEnd type="none" w="med" len="med"/>
                    </a:lnB>
                    <a:noFill/>
                  </a:tcPr>
                </a:tc>
                <a:extLst>
                  <a:ext uri="{0D108BD9-81ED-4DB2-BD59-A6C34878D82A}">
                    <a16:rowId xmlns:a16="http://schemas.microsoft.com/office/drawing/2014/main" val="487308540"/>
                  </a:ext>
                </a:extLst>
              </a:tr>
              <a:tr h="144644">
                <a:tc vMerge="1">
                  <a:txBody>
                    <a:bodyPr/>
                    <a:lstStyle/>
                    <a:p>
                      <a:endParaRPr lang="en-AU"/>
                    </a:p>
                  </a:txBody>
                  <a:tcPr/>
                </a:tc>
                <a:tc>
                  <a:txBody>
                    <a:bodyPr/>
                    <a:lstStyle/>
                    <a:p>
                      <a:pPr algn="l" fontAlgn="ctr">
                        <a:spcBef>
                          <a:spcPts val="0"/>
                        </a:spcBef>
                        <a:spcAft>
                          <a:spcPts val="0"/>
                        </a:spcAft>
                      </a:pPr>
                      <a:r>
                        <a:rPr lang="en-AU" sz="1000" b="0" i="0" u="none" strike="noStrike">
                          <a:solidFill>
                            <a:srgbClr val="000000"/>
                          </a:solidFill>
                          <a:effectLst/>
                          <a:latin typeface="Calibri" panose="020F0502020204030204" pitchFamily="34" charset="0"/>
                        </a:rPr>
                        <a:t>?incentive approval from executives</a:t>
                      </a:r>
                      <a:endParaRPr lang="en-AU" sz="1400" b="0" i="0" u="none" strike="noStrike">
                        <a:effectLst/>
                        <a:latin typeface="Arial" panose="020B0604020202020204" pitchFamily="34" charset="0"/>
                      </a:endParaRPr>
                    </a:p>
                  </a:txBody>
                  <a:tcPr marL="6017" marR="6017" marT="6017" marB="0" anchor="ctr">
                    <a:lnL>
                      <a:noFill/>
                    </a:lnL>
                    <a:lnR>
                      <a:noFill/>
                    </a:lnR>
                    <a:lnT w="6350" cap="flat" cmpd="sng" algn="ctr">
                      <a:solidFill>
                        <a:srgbClr val="C9C9C9"/>
                      </a:solidFill>
                      <a:prstDash val="solid"/>
                      <a:round/>
                      <a:headEnd type="none" w="med" len="med"/>
                      <a:tailEnd type="none" w="med" len="med"/>
                    </a:lnT>
                    <a:lnB w="6350" cap="flat" cmpd="sng" algn="ctr">
                      <a:solidFill>
                        <a:srgbClr val="C9C9C9"/>
                      </a:solidFill>
                      <a:prstDash val="solid"/>
                      <a:round/>
                      <a:headEnd type="none" w="med" len="med"/>
                      <a:tailEnd type="none" w="med" len="med"/>
                    </a:lnB>
                    <a:solidFill>
                      <a:srgbClr val="E7E6E6"/>
                    </a:solidFill>
                  </a:tcPr>
                </a:tc>
                <a:tc>
                  <a:txBody>
                    <a:bodyPr/>
                    <a:lstStyle/>
                    <a:p>
                      <a:pPr algn="l" fontAlgn="t">
                        <a:spcBef>
                          <a:spcPts val="0"/>
                        </a:spcBef>
                        <a:spcAft>
                          <a:spcPts val="0"/>
                        </a:spcAft>
                      </a:pPr>
                      <a:r>
                        <a:rPr lang="en-AU" sz="1000" b="0" i="0" u="none" strike="noStrike">
                          <a:solidFill>
                            <a:srgbClr val="000000"/>
                          </a:solidFill>
                          <a:effectLst/>
                          <a:latin typeface="Calibri" panose="020F0502020204030204" pitchFamily="34" charset="0"/>
                        </a:rPr>
                        <a:t>meeting with executives?</a:t>
                      </a:r>
                      <a:endParaRPr lang="en-AU" sz="1400" b="0" i="0" u="none" strike="noStrike">
                        <a:effectLst/>
                        <a:latin typeface="Arial" panose="020B0604020202020204" pitchFamily="34" charset="0"/>
                      </a:endParaRPr>
                    </a:p>
                  </a:txBody>
                  <a:tcPr marL="6017" marR="6017" marT="6017" marB="0">
                    <a:lnL>
                      <a:noFill/>
                    </a:lnL>
                    <a:lnR w="12700" cap="flat" cmpd="sng" algn="ctr">
                      <a:solidFill>
                        <a:srgbClr val="000000"/>
                      </a:solidFill>
                      <a:prstDash val="solid"/>
                      <a:round/>
                      <a:headEnd type="none" w="med" len="med"/>
                      <a:tailEnd type="none" w="med" len="med"/>
                    </a:lnR>
                    <a:lnT w="6350" cap="flat" cmpd="sng" algn="ctr">
                      <a:solidFill>
                        <a:srgbClr val="C9C9C9"/>
                      </a:solidFill>
                      <a:prstDash val="solid"/>
                      <a:round/>
                      <a:headEnd type="none" w="med" len="med"/>
                      <a:tailEnd type="none" w="med" len="med"/>
                    </a:lnT>
                    <a:lnB w="6350" cap="flat" cmpd="sng" algn="ctr">
                      <a:solidFill>
                        <a:srgbClr val="C9C9C9"/>
                      </a:solidFill>
                      <a:prstDash val="solid"/>
                      <a:round/>
                      <a:headEnd type="none" w="med" len="med"/>
                      <a:tailEnd type="none" w="med" len="med"/>
                    </a:lnB>
                    <a:solidFill>
                      <a:srgbClr val="E7E6E6"/>
                    </a:solidFill>
                  </a:tcPr>
                </a:tc>
                <a:extLst>
                  <a:ext uri="{0D108BD9-81ED-4DB2-BD59-A6C34878D82A}">
                    <a16:rowId xmlns:a16="http://schemas.microsoft.com/office/drawing/2014/main" val="2120946740"/>
                  </a:ext>
                </a:extLst>
              </a:tr>
              <a:tr h="144644">
                <a:tc vMerge="1">
                  <a:txBody>
                    <a:bodyPr/>
                    <a:lstStyle/>
                    <a:p>
                      <a:endParaRPr lang="en-AU"/>
                    </a:p>
                  </a:txBody>
                  <a:tcPr/>
                </a:tc>
                <a:tc>
                  <a:txBody>
                    <a:bodyPr/>
                    <a:lstStyle/>
                    <a:p>
                      <a:pPr algn="l" fontAlgn="ctr">
                        <a:spcBef>
                          <a:spcPts val="0"/>
                        </a:spcBef>
                        <a:spcAft>
                          <a:spcPts val="0"/>
                        </a:spcAft>
                      </a:pPr>
                      <a:r>
                        <a:rPr lang="en-AU" sz="1000" b="0" i="0" u="none" strike="noStrike" dirty="0">
                          <a:solidFill>
                            <a:srgbClr val="000000"/>
                          </a:solidFill>
                          <a:effectLst/>
                          <a:latin typeface="Calibri" panose="020F0502020204030204" pitchFamily="34" charset="0"/>
                        </a:rPr>
                        <a:t> </a:t>
                      </a:r>
                      <a:endParaRPr lang="en-AU" sz="1400" b="0" i="0" u="none" strike="noStrike" dirty="0">
                        <a:effectLst/>
                        <a:latin typeface="Arial" panose="020B0604020202020204" pitchFamily="34" charset="0"/>
                      </a:endParaRPr>
                    </a:p>
                  </a:txBody>
                  <a:tcPr marL="6017" marR="6017" marT="6017" marB="0" anchor="ctr">
                    <a:lnL>
                      <a:noFill/>
                    </a:lnL>
                    <a:lnR>
                      <a:noFill/>
                    </a:lnR>
                    <a:lnT w="6350" cap="flat" cmpd="sng" algn="ctr">
                      <a:solidFill>
                        <a:srgbClr val="C9C9C9"/>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t">
                        <a:spcBef>
                          <a:spcPts val="0"/>
                        </a:spcBef>
                        <a:spcAft>
                          <a:spcPts val="0"/>
                        </a:spcAft>
                      </a:pPr>
                      <a:r>
                        <a:rPr lang="en-AU" sz="1000" b="0" i="0" u="none" strike="noStrike">
                          <a:solidFill>
                            <a:srgbClr val="000000"/>
                          </a:solidFill>
                          <a:effectLst/>
                          <a:latin typeface="Calibri" panose="020F0502020204030204" pitchFamily="34" charset="0"/>
                        </a:rPr>
                        <a:t> </a:t>
                      </a:r>
                      <a:endParaRPr lang="en-AU" sz="1400" b="0" i="0" u="none" strike="noStrike">
                        <a:effectLst/>
                        <a:latin typeface="Arial" panose="020B0604020202020204" pitchFamily="34" charset="0"/>
                      </a:endParaRPr>
                    </a:p>
                  </a:txBody>
                  <a:tcPr marL="6017" marR="6017" marT="6017" marB="0">
                    <a:lnL>
                      <a:noFill/>
                    </a:lnL>
                    <a:lnR w="12700" cap="flat" cmpd="sng" algn="ctr">
                      <a:solidFill>
                        <a:srgbClr val="000000"/>
                      </a:solidFill>
                      <a:prstDash val="solid"/>
                      <a:round/>
                      <a:headEnd type="none" w="med" len="med"/>
                      <a:tailEnd type="none" w="med" len="med"/>
                    </a:lnR>
                    <a:lnT w="6350" cap="flat" cmpd="sng" algn="ctr">
                      <a:solidFill>
                        <a:srgbClr val="C9C9C9"/>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72817357"/>
                  </a:ext>
                </a:extLst>
              </a:tr>
              <a:tr h="260166">
                <a:tc rowSpan="3">
                  <a:txBody>
                    <a:bodyPr/>
                    <a:lstStyle/>
                    <a:p>
                      <a:pPr algn="ctr" fontAlgn="ctr">
                        <a:spcBef>
                          <a:spcPts val="0"/>
                        </a:spcBef>
                        <a:spcAft>
                          <a:spcPts val="0"/>
                        </a:spcAft>
                      </a:pPr>
                      <a:r>
                        <a:rPr lang="en-AU" sz="1000" b="1" i="0" u="none" strike="noStrike" dirty="0">
                          <a:solidFill>
                            <a:srgbClr val="000000"/>
                          </a:solidFill>
                          <a:effectLst/>
                          <a:latin typeface="Calibri" panose="020F0502020204030204" pitchFamily="34" charset="0"/>
                        </a:rPr>
                        <a:t>Conduct educational outreach visits AND/OR Provide ongoing consultation</a:t>
                      </a:r>
                      <a:endParaRPr lang="en-AU" sz="1400" b="0" i="0" u="none" strike="noStrike" dirty="0">
                        <a:effectLst/>
                        <a:latin typeface="Arial" panose="020B0604020202020204" pitchFamily="34" charset="0"/>
                      </a:endParaRPr>
                    </a:p>
                  </a:txBody>
                  <a:tcPr marL="57761" marR="57761" marT="28881" marB="28881">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l" fontAlgn="ctr">
                        <a:spcBef>
                          <a:spcPts val="0"/>
                        </a:spcBef>
                        <a:spcAft>
                          <a:spcPts val="0"/>
                        </a:spcAft>
                      </a:pPr>
                      <a:r>
                        <a:rPr lang="en-AU" sz="1000" b="0" i="0" u="none" strike="noStrike" dirty="0">
                          <a:solidFill>
                            <a:srgbClr val="000000"/>
                          </a:solidFill>
                          <a:effectLst/>
                          <a:latin typeface="Calibri" panose="020F0502020204030204" pitchFamily="34" charset="0"/>
                        </a:rPr>
                        <a:t>technical officer visited the computer-assisted CDSS users fortnightly to monitor and supervise them</a:t>
                      </a:r>
                      <a:endParaRPr lang="en-AU" sz="1400" b="0" i="0" u="none" strike="noStrike" dirty="0">
                        <a:effectLst/>
                        <a:latin typeface="Arial" panose="020B0604020202020204" pitchFamily="34" charset="0"/>
                      </a:endParaRPr>
                    </a:p>
                  </a:txBody>
                  <a:tcPr marL="6017" marR="6017" marT="6017" marB="0" anchor="ctr">
                    <a:lnL>
                      <a:noFill/>
                    </a:lnL>
                    <a:lnR>
                      <a:noFill/>
                    </a:lnR>
                    <a:lnT w="12700" cap="flat" cmpd="sng" algn="ctr">
                      <a:solidFill>
                        <a:srgbClr val="000000"/>
                      </a:solidFill>
                      <a:prstDash val="solid"/>
                      <a:round/>
                      <a:headEnd type="none" w="med" len="med"/>
                      <a:tailEnd type="none" w="med" len="med"/>
                    </a:lnT>
                    <a:lnB w="6350" cap="flat" cmpd="sng" algn="ctr">
                      <a:solidFill>
                        <a:srgbClr val="C9C9C9"/>
                      </a:solidFill>
                      <a:prstDash val="solid"/>
                      <a:round/>
                      <a:headEnd type="none" w="med" len="med"/>
                      <a:tailEnd type="none" w="med" len="med"/>
                    </a:lnB>
                    <a:solidFill>
                      <a:srgbClr val="EDEDED"/>
                    </a:solidFill>
                  </a:tcPr>
                </a:tc>
                <a:tc>
                  <a:txBody>
                    <a:bodyPr/>
                    <a:lstStyle/>
                    <a:p>
                      <a:pPr algn="l" fontAlgn="t">
                        <a:spcBef>
                          <a:spcPts val="0"/>
                        </a:spcBef>
                        <a:spcAft>
                          <a:spcPts val="0"/>
                        </a:spcAft>
                      </a:pPr>
                      <a:r>
                        <a:rPr lang="en-AU" sz="1000" b="0" i="0" u="none" strike="noStrike">
                          <a:solidFill>
                            <a:srgbClr val="000000"/>
                          </a:solidFill>
                          <a:effectLst/>
                          <a:latin typeface="Calibri" panose="020F0502020204030204" pitchFamily="34" charset="0"/>
                        </a:rPr>
                        <a:t>technical officer</a:t>
                      </a:r>
                      <a:endParaRPr lang="en-AU" sz="1400" b="0" i="0" u="none" strike="noStrike">
                        <a:effectLst/>
                        <a:latin typeface="Arial" panose="020B0604020202020204" pitchFamily="34" charset="0"/>
                      </a:endParaRPr>
                    </a:p>
                  </a:txBody>
                  <a:tcPr marL="6017" marR="6017" marT="6017"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C9C9C9"/>
                      </a:solidFill>
                      <a:prstDash val="solid"/>
                      <a:round/>
                      <a:headEnd type="none" w="med" len="med"/>
                      <a:tailEnd type="none" w="med" len="med"/>
                    </a:lnB>
                    <a:solidFill>
                      <a:srgbClr val="EDEDED"/>
                    </a:solidFill>
                  </a:tcPr>
                </a:tc>
                <a:extLst>
                  <a:ext uri="{0D108BD9-81ED-4DB2-BD59-A6C34878D82A}">
                    <a16:rowId xmlns:a16="http://schemas.microsoft.com/office/drawing/2014/main" val="3720708877"/>
                  </a:ext>
                </a:extLst>
              </a:tr>
              <a:tr h="144644">
                <a:tc vMerge="1">
                  <a:txBody>
                    <a:bodyPr/>
                    <a:lstStyle/>
                    <a:p>
                      <a:endParaRPr lang="en-AU"/>
                    </a:p>
                  </a:txBody>
                  <a:tcPr/>
                </a:tc>
                <a:tc>
                  <a:txBody>
                    <a:bodyPr/>
                    <a:lstStyle/>
                    <a:p>
                      <a:pPr algn="l" fontAlgn="ctr">
                        <a:spcBef>
                          <a:spcPts val="0"/>
                        </a:spcBef>
                        <a:spcAft>
                          <a:spcPts val="0"/>
                        </a:spcAft>
                      </a:pPr>
                      <a:r>
                        <a:rPr lang="en-AU" sz="1000" b="0" i="0" u="none" strike="noStrike">
                          <a:solidFill>
                            <a:srgbClr val="000000"/>
                          </a:solidFill>
                          <a:effectLst/>
                          <a:latin typeface="Calibri" panose="020F0502020204030204" pitchFamily="34" charset="0"/>
                        </a:rPr>
                        <a:t> </a:t>
                      </a:r>
                      <a:endParaRPr lang="en-AU" sz="1400" b="0" i="0" u="none" strike="noStrike">
                        <a:effectLst/>
                        <a:latin typeface="Arial" panose="020B0604020202020204" pitchFamily="34" charset="0"/>
                      </a:endParaRPr>
                    </a:p>
                  </a:txBody>
                  <a:tcPr marL="6017" marR="6017" marT="6017" marB="0" anchor="ctr">
                    <a:lnL>
                      <a:noFill/>
                    </a:lnL>
                    <a:lnR>
                      <a:noFill/>
                    </a:lnR>
                    <a:lnT w="6350" cap="flat" cmpd="sng" algn="ctr">
                      <a:solidFill>
                        <a:srgbClr val="C9C9C9"/>
                      </a:solidFill>
                      <a:prstDash val="solid"/>
                      <a:round/>
                      <a:headEnd type="none" w="med" len="med"/>
                      <a:tailEnd type="none" w="med" len="med"/>
                    </a:lnT>
                    <a:lnB w="6350" cap="flat" cmpd="sng" algn="ctr">
                      <a:solidFill>
                        <a:srgbClr val="C9C9C9"/>
                      </a:solidFill>
                      <a:prstDash val="solid"/>
                      <a:round/>
                      <a:headEnd type="none" w="med" len="med"/>
                      <a:tailEnd type="none" w="med" len="med"/>
                    </a:lnB>
                    <a:noFill/>
                  </a:tcPr>
                </a:tc>
                <a:tc>
                  <a:txBody>
                    <a:bodyPr/>
                    <a:lstStyle/>
                    <a:p>
                      <a:pPr algn="l" fontAlgn="t">
                        <a:spcBef>
                          <a:spcPts val="0"/>
                        </a:spcBef>
                        <a:spcAft>
                          <a:spcPts val="0"/>
                        </a:spcAft>
                      </a:pPr>
                      <a:r>
                        <a:rPr lang="en-AU" sz="1000" b="0" i="0" u="none" strike="noStrike">
                          <a:solidFill>
                            <a:srgbClr val="000000"/>
                          </a:solidFill>
                          <a:effectLst/>
                          <a:latin typeface="Calibri" panose="020F0502020204030204" pitchFamily="34" charset="0"/>
                        </a:rPr>
                        <a:t>travel?</a:t>
                      </a:r>
                      <a:endParaRPr lang="en-AU" sz="1400" b="0" i="0" u="none" strike="noStrike">
                        <a:effectLst/>
                        <a:latin typeface="Arial" panose="020B0604020202020204" pitchFamily="34" charset="0"/>
                      </a:endParaRPr>
                    </a:p>
                  </a:txBody>
                  <a:tcPr marL="6017" marR="6017" marT="6017" marB="0">
                    <a:lnL>
                      <a:noFill/>
                    </a:lnL>
                    <a:lnR w="12700" cap="flat" cmpd="sng" algn="ctr">
                      <a:solidFill>
                        <a:srgbClr val="000000"/>
                      </a:solidFill>
                      <a:prstDash val="solid"/>
                      <a:round/>
                      <a:headEnd type="none" w="med" len="med"/>
                      <a:tailEnd type="none" w="med" len="med"/>
                    </a:lnR>
                    <a:lnT w="6350" cap="flat" cmpd="sng" algn="ctr">
                      <a:solidFill>
                        <a:srgbClr val="C9C9C9"/>
                      </a:solidFill>
                      <a:prstDash val="solid"/>
                      <a:round/>
                      <a:headEnd type="none" w="med" len="med"/>
                      <a:tailEnd type="none" w="med" len="med"/>
                    </a:lnT>
                    <a:lnB w="6350" cap="flat" cmpd="sng" algn="ctr">
                      <a:solidFill>
                        <a:srgbClr val="C9C9C9"/>
                      </a:solidFill>
                      <a:prstDash val="solid"/>
                      <a:round/>
                      <a:headEnd type="none" w="med" len="med"/>
                      <a:tailEnd type="none" w="med" len="med"/>
                    </a:lnB>
                    <a:noFill/>
                  </a:tcPr>
                </a:tc>
                <a:extLst>
                  <a:ext uri="{0D108BD9-81ED-4DB2-BD59-A6C34878D82A}">
                    <a16:rowId xmlns:a16="http://schemas.microsoft.com/office/drawing/2014/main" val="2628788389"/>
                  </a:ext>
                </a:extLst>
              </a:tr>
              <a:tr h="144644">
                <a:tc vMerge="1">
                  <a:txBody>
                    <a:bodyPr/>
                    <a:lstStyle/>
                    <a:p>
                      <a:endParaRPr lang="en-AU"/>
                    </a:p>
                  </a:txBody>
                  <a:tcPr/>
                </a:tc>
                <a:tc>
                  <a:txBody>
                    <a:bodyPr/>
                    <a:lstStyle/>
                    <a:p>
                      <a:pPr algn="l" fontAlgn="ctr">
                        <a:spcBef>
                          <a:spcPts val="0"/>
                        </a:spcBef>
                        <a:spcAft>
                          <a:spcPts val="0"/>
                        </a:spcAft>
                      </a:pPr>
                      <a:r>
                        <a:rPr lang="en-AU" sz="1000" b="0" i="0" u="none" strike="noStrike">
                          <a:solidFill>
                            <a:srgbClr val="000000"/>
                          </a:solidFill>
                          <a:effectLst/>
                          <a:latin typeface="Calibri" panose="020F0502020204030204" pitchFamily="34" charset="0"/>
                        </a:rPr>
                        <a:t> </a:t>
                      </a:r>
                      <a:endParaRPr lang="en-AU" sz="1400" b="0" i="0" u="none" strike="noStrike">
                        <a:effectLst/>
                        <a:latin typeface="Arial" panose="020B0604020202020204" pitchFamily="34" charset="0"/>
                      </a:endParaRPr>
                    </a:p>
                  </a:txBody>
                  <a:tcPr marL="6017" marR="6017" marT="6017" marB="0" anchor="ctr">
                    <a:lnL>
                      <a:noFill/>
                    </a:lnL>
                    <a:lnR>
                      <a:noFill/>
                    </a:lnR>
                    <a:lnT w="6350" cap="flat" cmpd="sng" algn="ctr">
                      <a:solidFill>
                        <a:srgbClr val="C9C9C9"/>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l" fontAlgn="t">
                        <a:spcBef>
                          <a:spcPts val="0"/>
                        </a:spcBef>
                        <a:spcAft>
                          <a:spcPts val="0"/>
                        </a:spcAft>
                      </a:pPr>
                      <a:r>
                        <a:rPr lang="en-AU" sz="1000" b="0" i="0" u="none" strike="noStrike" dirty="0">
                          <a:solidFill>
                            <a:srgbClr val="000000"/>
                          </a:solidFill>
                          <a:effectLst/>
                          <a:latin typeface="Calibri" panose="020F0502020204030204" pitchFamily="34" charset="0"/>
                        </a:rPr>
                        <a:t> </a:t>
                      </a:r>
                      <a:endParaRPr lang="en-AU" sz="1400" b="0" i="0" u="none" strike="noStrike" dirty="0">
                        <a:effectLst/>
                        <a:latin typeface="Arial" panose="020B0604020202020204" pitchFamily="34" charset="0"/>
                      </a:endParaRPr>
                    </a:p>
                  </a:txBody>
                  <a:tcPr marL="6017" marR="6017" marT="6017" marB="0">
                    <a:lnL>
                      <a:noFill/>
                    </a:lnL>
                    <a:lnR w="12700" cap="flat" cmpd="sng" algn="ctr">
                      <a:solidFill>
                        <a:srgbClr val="000000"/>
                      </a:solidFill>
                      <a:prstDash val="solid"/>
                      <a:round/>
                      <a:headEnd type="none" w="med" len="med"/>
                      <a:tailEnd type="none" w="med" len="med"/>
                    </a:lnR>
                    <a:lnT w="6350" cap="flat" cmpd="sng" algn="ctr">
                      <a:solidFill>
                        <a:srgbClr val="C9C9C9"/>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extLst>
                  <a:ext uri="{0D108BD9-81ED-4DB2-BD59-A6C34878D82A}">
                    <a16:rowId xmlns:a16="http://schemas.microsoft.com/office/drawing/2014/main" val="4027376413"/>
                  </a:ext>
                </a:extLst>
              </a:tr>
              <a:tr h="260166">
                <a:tc rowSpan="5">
                  <a:txBody>
                    <a:bodyPr/>
                    <a:lstStyle/>
                    <a:p>
                      <a:pPr algn="ctr" fontAlgn="ctr">
                        <a:spcBef>
                          <a:spcPts val="0"/>
                        </a:spcBef>
                        <a:spcAft>
                          <a:spcPts val="0"/>
                        </a:spcAft>
                      </a:pPr>
                      <a:r>
                        <a:rPr lang="en-AU" sz="1000" b="1" i="0" u="none" strike="noStrike" dirty="0">
                          <a:solidFill>
                            <a:srgbClr val="000000"/>
                          </a:solidFill>
                          <a:effectLst/>
                          <a:latin typeface="Calibri" panose="020F0502020204030204" pitchFamily="34" charset="0"/>
                        </a:rPr>
                        <a:t>Conduct ongoing training</a:t>
                      </a:r>
                      <a:endParaRPr lang="en-AU" sz="1400" b="0" i="0" u="none" strike="noStrike" dirty="0">
                        <a:effectLst/>
                        <a:latin typeface="Arial" panose="020B0604020202020204" pitchFamily="34" charset="0"/>
                      </a:endParaRPr>
                    </a:p>
                  </a:txBody>
                  <a:tcPr marL="57761" marR="57761" marT="28881" marB="28881">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ctr">
                        <a:spcBef>
                          <a:spcPts val="0"/>
                        </a:spcBef>
                        <a:spcAft>
                          <a:spcPts val="0"/>
                        </a:spcAft>
                      </a:pPr>
                      <a:r>
                        <a:rPr lang="en-AU" sz="1000" b="0" i="0" u="none" strike="noStrike">
                          <a:solidFill>
                            <a:srgbClr val="000000"/>
                          </a:solidFill>
                          <a:effectLst/>
                          <a:latin typeface="Calibri" panose="020F0502020204030204" pitchFamily="34" charset="0"/>
                        </a:rPr>
                        <a:t>technical officer trains a new user to continue the use of the computer-assisted CDSS</a:t>
                      </a:r>
                      <a:endParaRPr lang="en-AU" sz="1400" b="0" i="0" u="none" strike="noStrike">
                        <a:effectLst/>
                        <a:latin typeface="Arial" panose="020B0604020202020204" pitchFamily="34" charset="0"/>
                      </a:endParaRPr>
                    </a:p>
                  </a:txBody>
                  <a:tcPr marL="6017" marR="6017" marT="6017" marB="0" anchor="ctr">
                    <a:lnL>
                      <a:noFill/>
                    </a:lnL>
                    <a:lnR>
                      <a:noFill/>
                    </a:lnR>
                    <a:lnT w="12700" cap="flat" cmpd="sng" algn="ctr">
                      <a:solidFill>
                        <a:srgbClr val="000000"/>
                      </a:solidFill>
                      <a:prstDash val="solid"/>
                      <a:round/>
                      <a:headEnd type="none" w="med" len="med"/>
                      <a:tailEnd type="none" w="med" len="med"/>
                    </a:lnT>
                    <a:lnB w="6350" cap="flat" cmpd="sng" algn="ctr">
                      <a:solidFill>
                        <a:srgbClr val="C9C9C9"/>
                      </a:solidFill>
                      <a:prstDash val="solid"/>
                      <a:round/>
                      <a:headEnd type="none" w="med" len="med"/>
                      <a:tailEnd type="none" w="med" len="med"/>
                    </a:lnB>
                    <a:noFill/>
                  </a:tcPr>
                </a:tc>
                <a:tc>
                  <a:txBody>
                    <a:bodyPr/>
                    <a:lstStyle/>
                    <a:p>
                      <a:pPr algn="l" fontAlgn="t">
                        <a:spcBef>
                          <a:spcPts val="0"/>
                        </a:spcBef>
                        <a:spcAft>
                          <a:spcPts val="0"/>
                        </a:spcAft>
                      </a:pPr>
                      <a:r>
                        <a:rPr lang="en-AU" sz="1000" b="0" i="0" u="none" strike="noStrike" dirty="0">
                          <a:solidFill>
                            <a:srgbClr val="000000"/>
                          </a:solidFill>
                          <a:effectLst/>
                          <a:latin typeface="Calibri" panose="020F0502020204030204" pitchFamily="34" charset="0"/>
                        </a:rPr>
                        <a:t>technical officer</a:t>
                      </a:r>
                      <a:endParaRPr lang="en-AU" sz="1400" b="0" i="0" u="none" strike="noStrike" dirty="0">
                        <a:effectLst/>
                        <a:latin typeface="Arial" panose="020B0604020202020204" pitchFamily="34" charset="0"/>
                      </a:endParaRPr>
                    </a:p>
                  </a:txBody>
                  <a:tcPr marL="6017" marR="6017" marT="6017"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C9C9C9"/>
                      </a:solidFill>
                      <a:prstDash val="solid"/>
                      <a:round/>
                      <a:headEnd type="none" w="med" len="med"/>
                      <a:tailEnd type="none" w="med" len="med"/>
                    </a:lnB>
                    <a:noFill/>
                  </a:tcPr>
                </a:tc>
                <a:extLst>
                  <a:ext uri="{0D108BD9-81ED-4DB2-BD59-A6C34878D82A}">
                    <a16:rowId xmlns:a16="http://schemas.microsoft.com/office/drawing/2014/main" val="669503530"/>
                  </a:ext>
                </a:extLst>
              </a:tr>
              <a:tr h="144644">
                <a:tc vMerge="1">
                  <a:txBody>
                    <a:bodyPr/>
                    <a:lstStyle/>
                    <a:p>
                      <a:endParaRPr lang="en-AU"/>
                    </a:p>
                  </a:txBody>
                  <a:tcPr/>
                </a:tc>
                <a:tc>
                  <a:txBody>
                    <a:bodyPr/>
                    <a:lstStyle/>
                    <a:p>
                      <a:pPr algn="l" fontAlgn="ctr">
                        <a:spcBef>
                          <a:spcPts val="0"/>
                        </a:spcBef>
                        <a:spcAft>
                          <a:spcPts val="0"/>
                        </a:spcAft>
                      </a:pPr>
                      <a:r>
                        <a:rPr lang="en-AU" sz="1000" b="0" i="0" u="none" strike="noStrike">
                          <a:solidFill>
                            <a:srgbClr val="000000"/>
                          </a:solidFill>
                          <a:effectLst/>
                          <a:latin typeface="Calibri" panose="020F0502020204030204" pitchFamily="34" charset="0"/>
                        </a:rPr>
                        <a:t>basic computer training</a:t>
                      </a:r>
                      <a:endParaRPr lang="en-AU" sz="1400" b="0" i="0" u="none" strike="noStrike">
                        <a:effectLst/>
                        <a:latin typeface="Arial" panose="020B0604020202020204" pitchFamily="34" charset="0"/>
                      </a:endParaRPr>
                    </a:p>
                  </a:txBody>
                  <a:tcPr marL="6017" marR="6017" marT="6017" marB="0" anchor="ctr">
                    <a:lnL>
                      <a:noFill/>
                    </a:lnL>
                    <a:lnR>
                      <a:noFill/>
                    </a:lnR>
                    <a:lnT w="6350" cap="flat" cmpd="sng" algn="ctr">
                      <a:solidFill>
                        <a:srgbClr val="C9C9C9"/>
                      </a:solidFill>
                      <a:prstDash val="solid"/>
                      <a:round/>
                      <a:headEnd type="none" w="med" len="med"/>
                      <a:tailEnd type="none" w="med" len="med"/>
                    </a:lnT>
                    <a:lnB w="6350" cap="flat" cmpd="sng" algn="ctr">
                      <a:solidFill>
                        <a:srgbClr val="C9C9C9"/>
                      </a:solidFill>
                      <a:prstDash val="solid"/>
                      <a:round/>
                      <a:headEnd type="none" w="med" len="med"/>
                      <a:tailEnd type="none" w="med" len="med"/>
                    </a:lnB>
                    <a:solidFill>
                      <a:srgbClr val="E7E6E6"/>
                    </a:solidFill>
                  </a:tcPr>
                </a:tc>
                <a:tc>
                  <a:txBody>
                    <a:bodyPr/>
                    <a:lstStyle/>
                    <a:p>
                      <a:pPr algn="l" fontAlgn="t">
                        <a:spcBef>
                          <a:spcPts val="0"/>
                        </a:spcBef>
                        <a:spcAft>
                          <a:spcPts val="0"/>
                        </a:spcAft>
                      </a:pPr>
                      <a:r>
                        <a:rPr lang="en-AU" sz="1000" b="0" i="0" u="none" strike="noStrike" dirty="0">
                          <a:solidFill>
                            <a:srgbClr val="000000"/>
                          </a:solidFill>
                          <a:effectLst/>
                          <a:latin typeface="Calibri" panose="020F0502020204030204" pitchFamily="34" charset="0"/>
                        </a:rPr>
                        <a:t>training material?</a:t>
                      </a:r>
                      <a:endParaRPr lang="en-AU" sz="1400" b="0" i="0" u="none" strike="noStrike" dirty="0">
                        <a:effectLst/>
                        <a:latin typeface="Arial" panose="020B0604020202020204" pitchFamily="34" charset="0"/>
                      </a:endParaRPr>
                    </a:p>
                  </a:txBody>
                  <a:tcPr marL="6017" marR="6017" marT="6017" marB="0">
                    <a:lnL>
                      <a:noFill/>
                    </a:lnL>
                    <a:lnR w="12700" cap="flat" cmpd="sng" algn="ctr">
                      <a:solidFill>
                        <a:srgbClr val="000000"/>
                      </a:solidFill>
                      <a:prstDash val="solid"/>
                      <a:round/>
                      <a:headEnd type="none" w="med" len="med"/>
                      <a:tailEnd type="none" w="med" len="med"/>
                    </a:lnR>
                    <a:lnT w="6350" cap="flat" cmpd="sng" algn="ctr">
                      <a:solidFill>
                        <a:srgbClr val="C9C9C9"/>
                      </a:solidFill>
                      <a:prstDash val="solid"/>
                      <a:round/>
                      <a:headEnd type="none" w="med" len="med"/>
                      <a:tailEnd type="none" w="med" len="med"/>
                    </a:lnT>
                    <a:lnB w="6350" cap="flat" cmpd="sng" algn="ctr">
                      <a:solidFill>
                        <a:srgbClr val="C9C9C9"/>
                      </a:solidFill>
                      <a:prstDash val="solid"/>
                      <a:round/>
                      <a:headEnd type="none" w="med" len="med"/>
                      <a:tailEnd type="none" w="med" len="med"/>
                    </a:lnB>
                    <a:solidFill>
                      <a:srgbClr val="E7E6E6"/>
                    </a:solidFill>
                  </a:tcPr>
                </a:tc>
                <a:extLst>
                  <a:ext uri="{0D108BD9-81ED-4DB2-BD59-A6C34878D82A}">
                    <a16:rowId xmlns:a16="http://schemas.microsoft.com/office/drawing/2014/main" val="444099081"/>
                  </a:ext>
                </a:extLst>
              </a:tr>
              <a:tr h="144644">
                <a:tc vMerge="1">
                  <a:txBody>
                    <a:bodyPr/>
                    <a:lstStyle/>
                    <a:p>
                      <a:endParaRPr lang="en-AU"/>
                    </a:p>
                  </a:txBody>
                  <a:tcPr/>
                </a:tc>
                <a:tc>
                  <a:txBody>
                    <a:bodyPr/>
                    <a:lstStyle/>
                    <a:p>
                      <a:pPr algn="l" fontAlgn="ctr">
                        <a:spcBef>
                          <a:spcPts val="0"/>
                        </a:spcBef>
                        <a:spcAft>
                          <a:spcPts val="0"/>
                        </a:spcAft>
                      </a:pPr>
                      <a:r>
                        <a:rPr lang="en-AU" sz="1000" b="0" i="0" u="none" strike="noStrike">
                          <a:solidFill>
                            <a:srgbClr val="000000"/>
                          </a:solidFill>
                          <a:effectLst/>
                          <a:latin typeface="Calibri" panose="020F0502020204030204" pitchFamily="34" charset="0"/>
                        </a:rPr>
                        <a:t>computer-assisted CDSS training</a:t>
                      </a:r>
                      <a:endParaRPr lang="en-AU" sz="1400" b="0" i="0" u="none" strike="noStrike">
                        <a:effectLst/>
                        <a:latin typeface="Arial" panose="020B0604020202020204" pitchFamily="34" charset="0"/>
                      </a:endParaRPr>
                    </a:p>
                  </a:txBody>
                  <a:tcPr marL="6017" marR="6017" marT="6017" marB="0" anchor="ctr">
                    <a:lnL>
                      <a:noFill/>
                    </a:lnL>
                    <a:lnR>
                      <a:noFill/>
                    </a:lnR>
                    <a:lnT w="6350" cap="flat" cmpd="sng" algn="ctr">
                      <a:solidFill>
                        <a:srgbClr val="C9C9C9"/>
                      </a:solidFill>
                      <a:prstDash val="solid"/>
                      <a:round/>
                      <a:headEnd type="none" w="med" len="med"/>
                      <a:tailEnd type="none" w="med" len="med"/>
                    </a:lnT>
                    <a:lnB w="6350" cap="flat" cmpd="sng" algn="ctr">
                      <a:solidFill>
                        <a:srgbClr val="C9C9C9"/>
                      </a:solidFill>
                      <a:prstDash val="solid"/>
                      <a:round/>
                      <a:headEnd type="none" w="med" len="med"/>
                      <a:tailEnd type="none" w="med" len="med"/>
                    </a:lnB>
                    <a:noFill/>
                  </a:tcPr>
                </a:tc>
                <a:tc>
                  <a:txBody>
                    <a:bodyPr/>
                    <a:lstStyle/>
                    <a:p>
                      <a:pPr algn="l" fontAlgn="t">
                        <a:spcBef>
                          <a:spcPts val="0"/>
                        </a:spcBef>
                        <a:spcAft>
                          <a:spcPts val="0"/>
                        </a:spcAft>
                      </a:pPr>
                      <a:r>
                        <a:rPr lang="en-AU" sz="1000" b="0" i="0" u="none" strike="noStrike" dirty="0">
                          <a:solidFill>
                            <a:srgbClr val="000000"/>
                          </a:solidFill>
                          <a:effectLst/>
                          <a:latin typeface="Calibri" panose="020F0502020204030204" pitchFamily="34" charset="0"/>
                        </a:rPr>
                        <a:t> </a:t>
                      </a:r>
                      <a:endParaRPr lang="en-AU" sz="1400" b="0" i="0" u="none" strike="noStrike" dirty="0">
                        <a:effectLst/>
                        <a:latin typeface="Arial" panose="020B0604020202020204" pitchFamily="34" charset="0"/>
                      </a:endParaRPr>
                    </a:p>
                  </a:txBody>
                  <a:tcPr marL="6017" marR="6017" marT="6017" marB="0">
                    <a:lnL>
                      <a:noFill/>
                    </a:lnL>
                    <a:lnR w="12700" cap="flat" cmpd="sng" algn="ctr">
                      <a:solidFill>
                        <a:srgbClr val="000000"/>
                      </a:solidFill>
                      <a:prstDash val="solid"/>
                      <a:round/>
                      <a:headEnd type="none" w="med" len="med"/>
                      <a:tailEnd type="none" w="med" len="med"/>
                    </a:lnR>
                    <a:lnT w="6350" cap="flat" cmpd="sng" algn="ctr">
                      <a:solidFill>
                        <a:srgbClr val="C9C9C9"/>
                      </a:solidFill>
                      <a:prstDash val="solid"/>
                      <a:round/>
                      <a:headEnd type="none" w="med" len="med"/>
                      <a:tailEnd type="none" w="med" len="med"/>
                    </a:lnT>
                    <a:lnB w="6350" cap="flat" cmpd="sng" algn="ctr">
                      <a:solidFill>
                        <a:srgbClr val="C9C9C9"/>
                      </a:solidFill>
                      <a:prstDash val="solid"/>
                      <a:round/>
                      <a:headEnd type="none" w="med" len="med"/>
                      <a:tailEnd type="none" w="med" len="med"/>
                    </a:lnB>
                    <a:noFill/>
                  </a:tcPr>
                </a:tc>
                <a:extLst>
                  <a:ext uri="{0D108BD9-81ED-4DB2-BD59-A6C34878D82A}">
                    <a16:rowId xmlns:a16="http://schemas.microsoft.com/office/drawing/2014/main" val="3135976515"/>
                  </a:ext>
                </a:extLst>
              </a:tr>
              <a:tr h="144644">
                <a:tc vMerge="1">
                  <a:txBody>
                    <a:bodyPr/>
                    <a:lstStyle/>
                    <a:p>
                      <a:endParaRPr lang="en-AU"/>
                    </a:p>
                  </a:txBody>
                  <a:tcPr/>
                </a:tc>
                <a:tc>
                  <a:txBody>
                    <a:bodyPr/>
                    <a:lstStyle/>
                    <a:p>
                      <a:pPr algn="l" fontAlgn="ctr">
                        <a:spcBef>
                          <a:spcPts val="0"/>
                        </a:spcBef>
                        <a:spcAft>
                          <a:spcPts val="0"/>
                        </a:spcAft>
                      </a:pPr>
                      <a:r>
                        <a:rPr lang="en-AU" sz="1000" b="0" i="0" u="none" strike="noStrike">
                          <a:solidFill>
                            <a:srgbClr val="000000"/>
                          </a:solidFill>
                          <a:effectLst/>
                          <a:latin typeface="Calibri" panose="020F0502020204030204" pitchFamily="34" charset="0"/>
                        </a:rPr>
                        <a:t>refresher training</a:t>
                      </a:r>
                      <a:endParaRPr lang="en-AU" sz="1400" b="0" i="0" u="none" strike="noStrike">
                        <a:effectLst/>
                        <a:latin typeface="Arial" panose="020B0604020202020204" pitchFamily="34" charset="0"/>
                      </a:endParaRPr>
                    </a:p>
                  </a:txBody>
                  <a:tcPr marL="6017" marR="6017" marT="6017" marB="0" anchor="ctr">
                    <a:lnL>
                      <a:noFill/>
                    </a:lnL>
                    <a:lnR>
                      <a:noFill/>
                    </a:lnR>
                    <a:lnT w="6350" cap="flat" cmpd="sng" algn="ctr">
                      <a:solidFill>
                        <a:srgbClr val="C9C9C9"/>
                      </a:solidFill>
                      <a:prstDash val="solid"/>
                      <a:round/>
                      <a:headEnd type="none" w="med" len="med"/>
                      <a:tailEnd type="none" w="med" len="med"/>
                    </a:lnT>
                    <a:lnB w="6350" cap="flat" cmpd="sng" algn="ctr">
                      <a:solidFill>
                        <a:srgbClr val="C9C9C9"/>
                      </a:solidFill>
                      <a:prstDash val="solid"/>
                      <a:round/>
                      <a:headEnd type="none" w="med" len="med"/>
                      <a:tailEnd type="none" w="med" len="med"/>
                    </a:lnB>
                    <a:solidFill>
                      <a:srgbClr val="EDEDED"/>
                    </a:solidFill>
                  </a:tcPr>
                </a:tc>
                <a:tc>
                  <a:txBody>
                    <a:bodyPr/>
                    <a:lstStyle/>
                    <a:p>
                      <a:pPr algn="l" fontAlgn="t">
                        <a:spcBef>
                          <a:spcPts val="0"/>
                        </a:spcBef>
                        <a:spcAft>
                          <a:spcPts val="0"/>
                        </a:spcAft>
                      </a:pPr>
                      <a:r>
                        <a:rPr lang="en-AU" sz="1000" b="0" i="0" u="none" strike="noStrike" dirty="0">
                          <a:solidFill>
                            <a:srgbClr val="000000"/>
                          </a:solidFill>
                          <a:effectLst/>
                          <a:latin typeface="Calibri" panose="020F0502020204030204" pitchFamily="34" charset="0"/>
                        </a:rPr>
                        <a:t> </a:t>
                      </a:r>
                      <a:endParaRPr lang="en-AU" sz="1400" b="0" i="0" u="none" strike="noStrike" dirty="0">
                        <a:effectLst/>
                        <a:latin typeface="Arial" panose="020B0604020202020204" pitchFamily="34" charset="0"/>
                      </a:endParaRPr>
                    </a:p>
                  </a:txBody>
                  <a:tcPr marL="6017" marR="6017" marT="6017" marB="0">
                    <a:lnL>
                      <a:noFill/>
                    </a:lnL>
                    <a:lnR w="12700" cap="flat" cmpd="sng" algn="ctr">
                      <a:solidFill>
                        <a:srgbClr val="000000"/>
                      </a:solidFill>
                      <a:prstDash val="solid"/>
                      <a:round/>
                      <a:headEnd type="none" w="med" len="med"/>
                      <a:tailEnd type="none" w="med" len="med"/>
                    </a:lnR>
                    <a:lnT w="6350" cap="flat" cmpd="sng" algn="ctr">
                      <a:solidFill>
                        <a:srgbClr val="C9C9C9"/>
                      </a:solidFill>
                      <a:prstDash val="solid"/>
                      <a:round/>
                      <a:headEnd type="none" w="med" len="med"/>
                      <a:tailEnd type="none" w="med" len="med"/>
                    </a:lnT>
                    <a:lnB w="6350" cap="flat" cmpd="sng" algn="ctr">
                      <a:solidFill>
                        <a:srgbClr val="C9C9C9"/>
                      </a:solidFill>
                      <a:prstDash val="solid"/>
                      <a:round/>
                      <a:headEnd type="none" w="med" len="med"/>
                      <a:tailEnd type="none" w="med" len="med"/>
                    </a:lnB>
                    <a:solidFill>
                      <a:srgbClr val="EDEDED"/>
                    </a:solidFill>
                  </a:tcPr>
                </a:tc>
                <a:extLst>
                  <a:ext uri="{0D108BD9-81ED-4DB2-BD59-A6C34878D82A}">
                    <a16:rowId xmlns:a16="http://schemas.microsoft.com/office/drawing/2014/main" val="2681128775"/>
                  </a:ext>
                </a:extLst>
              </a:tr>
              <a:tr h="144644">
                <a:tc vMerge="1">
                  <a:txBody>
                    <a:bodyPr/>
                    <a:lstStyle/>
                    <a:p>
                      <a:endParaRPr lang="en-AU"/>
                    </a:p>
                  </a:txBody>
                  <a:tcPr/>
                </a:tc>
                <a:tc>
                  <a:txBody>
                    <a:bodyPr/>
                    <a:lstStyle/>
                    <a:p>
                      <a:pPr algn="l" fontAlgn="ctr">
                        <a:spcBef>
                          <a:spcPts val="0"/>
                        </a:spcBef>
                        <a:spcAft>
                          <a:spcPts val="0"/>
                        </a:spcAft>
                      </a:pPr>
                      <a:r>
                        <a:rPr lang="en-AU" sz="1000" b="0" i="0" u="none" strike="noStrike">
                          <a:solidFill>
                            <a:srgbClr val="000000"/>
                          </a:solidFill>
                          <a:effectLst/>
                          <a:latin typeface="Calibri" panose="020F0502020204030204" pitchFamily="34" charset="0"/>
                        </a:rPr>
                        <a:t> </a:t>
                      </a:r>
                      <a:endParaRPr lang="en-AU" sz="1400" b="0" i="0" u="none" strike="noStrike">
                        <a:effectLst/>
                        <a:latin typeface="Arial" panose="020B0604020202020204" pitchFamily="34" charset="0"/>
                      </a:endParaRPr>
                    </a:p>
                  </a:txBody>
                  <a:tcPr marL="6017" marR="6017" marT="6017" marB="0" anchor="ctr">
                    <a:lnL>
                      <a:noFill/>
                    </a:lnL>
                    <a:lnR>
                      <a:noFill/>
                    </a:lnR>
                    <a:lnT w="6350" cap="flat" cmpd="sng" algn="ctr">
                      <a:solidFill>
                        <a:srgbClr val="C9C9C9"/>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t">
                        <a:spcBef>
                          <a:spcPts val="0"/>
                        </a:spcBef>
                        <a:spcAft>
                          <a:spcPts val="0"/>
                        </a:spcAft>
                      </a:pPr>
                      <a:r>
                        <a:rPr lang="en-AU" sz="1000" b="0" i="0" u="none" strike="noStrike" dirty="0">
                          <a:solidFill>
                            <a:srgbClr val="000000"/>
                          </a:solidFill>
                          <a:effectLst/>
                          <a:latin typeface="Calibri" panose="020F0502020204030204" pitchFamily="34" charset="0"/>
                        </a:rPr>
                        <a:t> </a:t>
                      </a:r>
                      <a:endParaRPr lang="en-AU" sz="1400" b="0" i="0" u="none" strike="noStrike" dirty="0">
                        <a:effectLst/>
                        <a:latin typeface="Arial" panose="020B0604020202020204" pitchFamily="34" charset="0"/>
                      </a:endParaRPr>
                    </a:p>
                  </a:txBody>
                  <a:tcPr marL="6017" marR="6017" marT="6017" marB="0">
                    <a:lnL>
                      <a:noFill/>
                    </a:lnL>
                    <a:lnR w="12700" cap="flat" cmpd="sng" algn="ctr">
                      <a:solidFill>
                        <a:srgbClr val="000000"/>
                      </a:solidFill>
                      <a:prstDash val="solid"/>
                      <a:round/>
                      <a:headEnd type="none" w="med" len="med"/>
                      <a:tailEnd type="none" w="med" len="med"/>
                    </a:lnR>
                    <a:lnT w="6350" cap="flat" cmpd="sng" algn="ctr">
                      <a:solidFill>
                        <a:srgbClr val="C9C9C9"/>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234902213"/>
                  </a:ext>
                </a:extLst>
              </a:tr>
              <a:tr h="260166">
                <a:tc rowSpan="3">
                  <a:txBody>
                    <a:bodyPr/>
                    <a:lstStyle/>
                    <a:p>
                      <a:pPr algn="ctr" fontAlgn="ctr">
                        <a:spcBef>
                          <a:spcPts val="0"/>
                        </a:spcBef>
                        <a:spcAft>
                          <a:spcPts val="0"/>
                        </a:spcAft>
                      </a:pPr>
                      <a:r>
                        <a:rPr lang="en-AU" sz="1000" b="1" i="0" u="none" strike="noStrike" dirty="0">
                          <a:solidFill>
                            <a:srgbClr val="000000"/>
                          </a:solidFill>
                          <a:effectLst/>
                          <a:latin typeface="Calibri" panose="020F0502020204030204" pitchFamily="34" charset="0"/>
                        </a:rPr>
                        <a:t>Centralise technical assistance</a:t>
                      </a:r>
                      <a:endParaRPr lang="en-AU" sz="1400" b="0" i="0" u="none" strike="noStrike" dirty="0">
                        <a:effectLst/>
                        <a:latin typeface="Arial" panose="020B0604020202020204" pitchFamily="34" charset="0"/>
                      </a:endParaRPr>
                    </a:p>
                  </a:txBody>
                  <a:tcPr marL="57761" marR="57761" marT="28881" marB="28881">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l" fontAlgn="ctr">
                        <a:spcBef>
                          <a:spcPts val="0"/>
                        </a:spcBef>
                        <a:spcAft>
                          <a:spcPts val="0"/>
                        </a:spcAft>
                      </a:pPr>
                      <a:r>
                        <a:rPr lang="en-AU" sz="1000" b="0" i="0" u="none" strike="noStrike">
                          <a:solidFill>
                            <a:srgbClr val="000000"/>
                          </a:solidFill>
                          <a:effectLst/>
                          <a:latin typeface="Calibri" panose="020F0502020204030204" pitchFamily="34" charset="0"/>
                        </a:rPr>
                        <a:t>technical officer provides technical support to the computer-assisted CDSS users</a:t>
                      </a:r>
                      <a:endParaRPr lang="en-AU" sz="1400" b="0" i="0" u="none" strike="noStrike">
                        <a:effectLst/>
                        <a:latin typeface="Arial" panose="020B0604020202020204" pitchFamily="34" charset="0"/>
                      </a:endParaRPr>
                    </a:p>
                  </a:txBody>
                  <a:tcPr marL="6017" marR="6017" marT="6017" marB="0" anchor="ctr">
                    <a:lnL>
                      <a:noFill/>
                    </a:lnL>
                    <a:lnR>
                      <a:noFill/>
                    </a:lnR>
                    <a:lnT w="12700" cap="flat" cmpd="sng" algn="ctr">
                      <a:solidFill>
                        <a:srgbClr val="000000"/>
                      </a:solidFill>
                      <a:prstDash val="solid"/>
                      <a:round/>
                      <a:headEnd type="none" w="med" len="med"/>
                      <a:tailEnd type="none" w="med" len="med"/>
                    </a:lnT>
                    <a:lnB w="6350" cap="flat" cmpd="sng" algn="ctr">
                      <a:solidFill>
                        <a:srgbClr val="C9C9C9"/>
                      </a:solidFill>
                      <a:prstDash val="solid"/>
                      <a:round/>
                      <a:headEnd type="none" w="med" len="med"/>
                      <a:tailEnd type="none" w="med" len="med"/>
                    </a:lnB>
                    <a:solidFill>
                      <a:srgbClr val="EDEDED"/>
                    </a:solidFill>
                  </a:tcPr>
                </a:tc>
                <a:tc>
                  <a:txBody>
                    <a:bodyPr/>
                    <a:lstStyle/>
                    <a:p>
                      <a:pPr algn="l" fontAlgn="t">
                        <a:spcBef>
                          <a:spcPts val="0"/>
                        </a:spcBef>
                        <a:spcAft>
                          <a:spcPts val="0"/>
                        </a:spcAft>
                      </a:pPr>
                      <a:r>
                        <a:rPr lang="en-AU" sz="1000" b="0" i="0" u="none" strike="noStrike" dirty="0">
                          <a:solidFill>
                            <a:srgbClr val="000000"/>
                          </a:solidFill>
                          <a:effectLst/>
                          <a:latin typeface="Calibri" panose="020F0502020204030204" pitchFamily="34" charset="0"/>
                        </a:rPr>
                        <a:t>technical officer</a:t>
                      </a:r>
                      <a:endParaRPr lang="en-AU" sz="1400" b="0" i="0" u="none" strike="noStrike" dirty="0">
                        <a:effectLst/>
                        <a:latin typeface="Arial" panose="020B0604020202020204" pitchFamily="34" charset="0"/>
                      </a:endParaRPr>
                    </a:p>
                  </a:txBody>
                  <a:tcPr marL="6017" marR="6017" marT="6017"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C9C9C9"/>
                      </a:solidFill>
                      <a:prstDash val="solid"/>
                      <a:round/>
                      <a:headEnd type="none" w="med" len="med"/>
                      <a:tailEnd type="none" w="med" len="med"/>
                    </a:lnB>
                    <a:solidFill>
                      <a:srgbClr val="EDEDED"/>
                    </a:solidFill>
                  </a:tcPr>
                </a:tc>
                <a:extLst>
                  <a:ext uri="{0D108BD9-81ED-4DB2-BD59-A6C34878D82A}">
                    <a16:rowId xmlns:a16="http://schemas.microsoft.com/office/drawing/2014/main" val="1917794596"/>
                  </a:ext>
                </a:extLst>
              </a:tr>
              <a:tr h="260166">
                <a:tc vMerge="1">
                  <a:txBody>
                    <a:bodyPr/>
                    <a:lstStyle/>
                    <a:p>
                      <a:endParaRPr lang="en-AU"/>
                    </a:p>
                  </a:txBody>
                  <a:tcPr/>
                </a:tc>
                <a:tc>
                  <a:txBody>
                    <a:bodyPr/>
                    <a:lstStyle/>
                    <a:p>
                      <a:pPr algn="l" fontAlgn="ctr">
                        <a:spcBef>
                          <a:spcPts val="0"/>
                        </a:spcBef>
                        <a:spcAft>
                          <a:spcPts val="0"/>
                        </a:spcAft>
                      </a:pPr>
                      <a:r>
                        <a:rPr lang="en-AU" sz="1000" b="0" i="0" u="none" strike="noStrike">
                          <a:solidFill>
                            <a:srgbClr val="000000"/>
                          </a:solidFill>
                          <a:effectLst/>
                          <a:latin typeface="Calibri" panose="020F0502020204030204" pitchFamily="34" charset="0"/>
                        </a:rPr>
                        <a:t> </a:t>
                      </a:r>
                      <a:endParaRPr lang="en-AU" sz="1400" b="0" i="0" u="none" strike="noStrike">
                        <a:effectLst/>
                        <a:latin typeface="Arial" panose="020B0604020202020204" pitchFamily="34" charset="0"/>
                      </a:endParaRPr>
                    </a:p>
                  </a:txBody>
                  <a:tcPr marL="6017" marR="6017" marT="6017" marB="0" anchor="ctr">
                    <a:lnL>
                      <a:noFill/>
                    </a:lnL>
                    <a:lnR>
                      <a:noFill/>
                    </a:lnR>
                    <a:lnT w="6350" cap="flat" cmpd="sng" algn="ctr">
                      <a:solidFill>
                        <a:srgbClr val="C9C9C9"/>
                      </a:solidFill>
                      <a:prstDash val="solid"/>
                      <a:round/>
                      <a:headEnd type="none" w="med" len="med"/>
                      <a:tailEnd type="none" w="med" len="med"/>
                    </a:lnT>
                    <a:lnB w="6350" cap="flat" cmpd="sng" algn="ctr">
                      <a:solidFill>
                        <a:srgbClr val="C9C9C9"/>
                      </a:solidFill>
                      <a:prstDash val="solid"/>
                      <a:round/>
                      <a:headEnd type="none" w="med" len="med"/>
                      <a:tailEnd type="none" w="med" len="med"/>
                    </a:lnB>
                    <a:noFill/>
                  </a:tcPr>
                </a:tc>
                <a:tc>
                  <a:txBody>
                    <a:bodyPr/>
                    <a:lstStyle/>
                    <a:p>
                      <a:pPr algn="l" fontAlgn="t">
                        <a:spcBef>
                          <a:spcPts val="0"/>
                        </a:spcBef>
                        <a:spcAft>
                          <a:spcPts val="0"/>
                        </a:spcAft>
                      </a:pPr>
                      <a:r>
                        <a:rPr lang="en-AU" sz="1000" b="0" i="0" u="none" strike="noStrike" dirty="0">
                          <a:solidFill>
                            <a:srgbClr val="000000"/>
                          </a:solidFill>
                          <a:effectLst/>
                          <a:latin typeface="Calibri" panose="020F0502020204030204" pitchFamily="34" charset="0"/>
                        </a:rPr>
                        <a:t>communication channel enabling the delivery of the support- phone, email?</a:t>
                      </a:r>
                      <a:endParaRPr lang="en-AU" sz="1400" b="0" i="0" u="none" strike="noStrike" dirty="0">
                        <a:effectLst/>
                        <a:latin typeface="Arial" panose="020B0604020202020204" pitchFamily="34" charset="0"/>
                      </a:endParaRPr>
                    </a:p>
                  </a:txBody>
                  <a:tcPr marL="6017" marR="6017" marT="6017" marB="0">
                    <a:lnL>
                      <a:noFill/>
                    </a:lnL>
                    <a:lnR w="12700" cap="flat" cmpd="sng" algn="ctr">
                      <a:solidFill>
                        <a:srgbClr val="000000"/>
                      </a:solidFill>
                      <a:prstDash val="solid"/>
                      <a:round/>
                      <a:headEnd type="none" w="med" len="med"/>
                      <a:tailEnd type="none" w="med" len="med"/>
                    </a:lnR>
                    <a:lnT w="6350" cap="flat" cmpd="sng" algn="ctr">
                      <a:solidFill>
                        <a:srgbClr val="C9C9C9"/>
                      </a:solidFill>
                      <a:prstDash val="solid"/>
                      <a:round/>
                      <a:headEnd type="none" w="med" len="med"/>
                      <a:tailEnd type="none" w="med" len="med"/>
                    </a:lnT>
                    <a:lnB w="6350" cap="flat" cmpd="sng" algn="ctr">
                      <a:solidFill>
                        <a:srgbClr val="C9C9C9"/>
                      </a:solidFill>
                      <a:prstDash val="solid"/>
                      <a:round/>
                      <a:headEnd type="none" w="med" len="med"/>
                      <a:tailEnd type="none" w="med" len="med"/>
                    </a:lnB>
                    <a:noFill/>
                  </a:tcPr>
                </a:tc>
                <a:extLst>
                  <a:ext uri="{0D108BD9-81ED-4DB2-BD59-A6C34878D82A}">
                    <a16:rowId xmlns:a16="http://schemas.microsoft.com/office/drawing/2014/main" val="1136079499"/>
                  </a:ext>
                </a:extLst>
              </a:tr>
              <a:tr h="144644">
                <a:tc vMerge="1">
                  <a:txBody>
                    <a:bodyPr/>
                    <a:lstStyle/>
                    <a:p>
                      <a:endParaRPr lang="en-AU"/>
                    </a:p>
                  </a:txBody>
                  <a:tcPr/>
                </a:tc>
                <a:tc>
                  <a:txBody>
                    <a:bodyPr/>
                    <a:lstStyle/>
                    <a:p>
                      <a:pPr algn="l" fontAlgn="ctr">
                        <a:spcBef>
                          <a:spcPts val="0"/>
                        </a:spcBef>
                        <a:spcAft>
                          <a:spcPts val="0"/>
                        </a:spcAft>
                      </a:pPr>
                      <a:r>
                        <a:rPr lang="en-AU" sz="1000" b="0" i="0" u="none" strike="noStrike">
                          <a:solidFill>
                            <a:srgbClr val="000000"/>
                          </a:solidFill>
                          <a:effectLst/>
                          <a:latin typeface="Calibri" panose="020F0502020204030204" pitchFamily="34" charset="0"/>
                        </a:rPr>
                        <a:t> </a:t>
                      </a:r>
                      <a:endParaRPr lang="en-AU" sz="1400" b="0" i="0" u="none" strike="noStrike">
                        <a:effectLst/>
                        <a:latin typeface="Arial" panose="020B0604020202020204" pitchFamily="34" charset="0"/>
                      </a:endParaRPr>
                    </a:p>
                  </a:txBody>
                  <a:tcPr marL="6017" marR="6017" marT="6017" marB="0" anchor="ctr">
                    <a:lnL>
                      <a:noFill/>
                    </a:lnL>
                    <a:lnR>
                      <a:noFill/>
                    </a:lnR>
                    <a:lnT w="6350" cap="flat" cmpd="sng" algn="ctr">
                      <a:solidFill>
                        <a:srgbClr val="C9C9C9"/>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l" fontAlgn="t">
                        <a:spcBef>
                          <a:spcPts val="0"/>
                        </a:spcBef>
                        <a:spcAft>
                          <a:spcPts val="0"/>
                        </a:spcAft>
                      </a:pPr>
                      <a:r>
                        <a:rPr lang="en-AU" sz="1000" b="0" i="0" u="none" strike="noStrike" dirty="0">
                          <a:solidFill>
                            <a:srgbClr val="000000"/>
                          </a:solidFill>
                          <a:effectLst/>
                          <a:latin typeface="Calibri" panose="020F0502020204030204" pitchFamily="34" charset="0"/>
                        </a:rPr>
                        <a:t> </a:t>
                      </a:r>
                      <a:endParaRPr lang="en-AU" sz="1400" b="0" i="0" u="none" strike="noStrike" dirty="0">
                        <a:effectLst/>
                        <a:latin typeface="Arial" panose="020B0604020202020204" pitchFamily="34" charset="0"/>
                      </a:endParaRPr>
                    </a:p>
                  </a:txBody>
                  <a:tcPr marL="6017" marR="6017" marT="6017" marB="0">
                    <a:lnL>
                      <a:noFill/>
                    </a:lnL>
                    <a:lnR w="12700" cap="flat" cmpd="sng" algn="ctr">
                      <a:solidFill>
                        <a:srgbClr val="000000"/>
                      </a:solidFill>
                      <a:prstDash val="solid"/>
                      <a:round/>
                      <a:headEnd type="none" w="med" len="med"/>
                      <a:tailEnd type="none" w="med" len="med"/>
                    </a:lnR>
                    <a:lnT w="6350" cap="flat" cmpd="sng" algn="ctr">
                      <a:solidFill>
                        <a:srgbClr val="C9C9C9"/>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extLst>
                  <a:ext uri="{0D108BD9-81ED-4DB2-BD59-A6C34878D82A}">
                    <a16:rowId xmlns:a16="http://schemas.microsoft.com/office/drawing/2014/main" val="3504378794"/>
                  </a:ext>
                </a:extLst>
              </a:tr>
            </a:tbl>
          </a:graphicData>
        </a:graphic>
      </p:graphicFrame>
    </p:spTree>
    <p:extLst>
      <p:ext uri="{BB962C8B-B14F-4D97-AF65-F5344CB8AC3E}">
        <p14:creationId xmlns:p14="http://schemas.microsoft.com/office/powerpoint/2010/main" val="24354986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99F200FE-5781-4225-B6FE-CB5856A46CAD}"/>
              </a:ext>
            </a:extLst>
          </p:cNvPr>
          <p:cNvSpPr>
            <a:spLocks noGrp="1"/>
          </p:cNvSpPr>
          <p:nvPr>
            <p:ph type="sldNum" sz="quarter" idx="10"/>
          </p:nvPr>
        </p:nvSpPr>
        <p:spPr/>
        <p:txBody>
          <a:bodyPr/>
          <a:lstStyle/>
          <a:p>
            <a:fld id="{0094A9AB-6ED7-4B15-9F99-129FCC9845CD}" type="slidenum">
              <a:rPr lang="en-AU" smtClean="0"/>
              <a:t>4</a:t>
            </a:fld>
            <a:endParaRPr lang="en-AU" dirty="0"/>
          </a:p>
        </p:txBody>
      </p:sp>
      <p:sp>
        <p:nvSpPr>
          <p:cNvPr id="7" name="Title 1">
            <a:extLst>
              <a:ext uri="{FF2B5EF4-FFF2-40B4-BE49-F238E27FC236}">
                <a16:creationId xmlns:a16="http://schemas.microsoft.com/office/drawing/2014/main" id="{58517FFD-5EBE-5B61-0DD4-4AED7045B016}"/>
              </a:ext>
            </a:extLst>
          </p:cNvPr>
          <p:cNvSpPr txBox="1">
            <a:spLocks/>
          </p:cNvSpPr>
          <p:nvPr/>
        </p:nvSpPr>
        <p:spPr>
          <a:xfrm>
            <a:off x="457200" y="536796"/>
            <a:ext cx="8229600" cy="85725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b="1" dirty="0">
                <a:latin typeface="Arial" panose="020B0604020202020204" pitchFamily="34" charset="0"/>
                <a:cs typeface="Arial" panose="020B0604020202020204" pitchFamily="34" charset="0"/>
              </a:rPr>
              <a:t>Implementation costing</a:t>
            </a:r>
            <a:endParaRPr lang="en-AU" sz="4000"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6DC54DCB-E025-165B-AAA2-351D33C9545F}"/>
              </a:ext>
            </a:extLst>
          </p:cNvPr>
          <p:cNvPicPr>
            <a:picLocks noChangeAspect="1"/>
          </p:cNvPicPr>
          <p:nvPr/>
        </p:nvPicPr>
        <p:blipFill>
          <a:blip r:embed="rId2"/>
          <a:stretch>
            <a:fillRect/>
          </a:stretch>
        </p:blipFill>
        <p:spPr>
          <a:xfrm>
            <a:off x="397062" y="1810871"/>
            <a:ext cx="3641221" cy="3161719"/>
          </a:xfrm>
          <a:prstGeom prst="rect">
            <a:avLst/>
          </a:prstGeom>
        </p:spPr>
      </p:pic>
      <p:pic>
        <p:nvPicPr>
          <p:cNvPr id="4" name="Picture 3">
            <a:extLst>
              <a:ext uri="{FF2B5EF4-FFF2-40B4-BE49-F238E27FC236}">
                <a16:creationId xmlns:a16="http://schemas.microsoft.com/office/drawing/2014/main" id="{BA4A72A9-8759-F18D-94F5-12E6D21A24F0}"/>
              </a:ext>
            </a:extLst>
          </p:cNvPr>
          <p:cNvPicPr>
            <a:picLocks noChangeAspect="1"/>
          </p:cNvPicPr>
          <p:nvPr/>
        </p:nvPicPr>
        <p:blipFill>
          <a:blip r:embed="rId3"/>
          <a:stretch>
            <a:fillRect/>
          </a:stretch>
        </p:blipFill>
        <p:spPr>
          <a:xfrm>
            <a:off x="516242" y="1293188"/>
            <a:ext cx="3664512" cy="624398"/>
          </a:xfrm>
          <a:prstGeom prst="rect">
            <a:avLst/>
          </a:prstGeom>
        </p:spPr>
      </p:pic>
      <p:sp>
        <p:nvSpPr>
          <p:cNvPr id="8" name="Rectangle 7">
            <a:extLst>
              <a:ext uri="{FF2B5EF4-FFF2-40B4-BE49-F238E27FC236}">
                <a16:creationId xmlns:a16="http://schemas.microsoft.com/office/drawing/2014/main" id="{CD061B9E-542C-0A37-78DE-D66A35BF3B8E}"/>
              </a:ext>
            </a:extLst>
          </p:cNvPr>
          <p:cNvSpPr/>
          <p:nvPr/>
        </p:nvSpPr>
        <p:spPr>
          <a:xfrm>
            <a:off x="397063" y="4069962"/>
            <a:ext cx="3641220" cy="840103"/>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9" name="Picture 8">
            <a:extLst>
              <a:ext uri="{FF2B5EF4-FFF2-40B4-BE49-F238E27FC236}">
                <a16:creationId xmlns:a16="http://schemas.microsoft.com/office/drawing/2014/main" id="{61F6DF4F-3D97-92BC-AB82-7D41F0731595}"/>
              </a:ext>
            </a:extLst>
          </p:cNvPr>
          <p:cNvPicPr>
            <a:picLocks noChangeAspect="1"/>
          </p:cNvPicPr>
          <p:nvPr/>
        </p:nvPicPr>
        <p:blipFill>
          <a:blip r:embed="rId4"/>
          <a:stretch>
            <a:fillRect/>
          </a:stretch>
        </p:blipFill>
        <p:spPr>
          <a:xfrm>
            <a:off x="4046474" y="2055158"/>
            <a:ext cx="4855479" cy="1763743"/>
          </a:xfrm>
          <a:prstGeom prst="rect">
            <a:avLst/>
          </a:prstGeom>
        </p:spPr>
      </p:pic>
      <p:graphicFrame>
        <p:nvGraphicFramePr>
          <p:cNvPr id="6" name="Diagram 5">
            <a:extLst>
              <a:ext uri="{FF2B5EF4-FFF2-40B4-BE49-F238E27FC236}">
                <a16:creationId xmlns:a16="http://schemas.microsoft.com/office/drawing/2014/main" id="{F13952A4-44AF-4FA5-86C9-F236FE20A6FB}"/>
              </a:ext>
            </a:extLst>
          </p:cNvPr>
          <p:cNvGraphicFramePr/>
          <p:nvPr>
            <p:extLst>
              <p:ext uri="{D42A27DB-BD31-4B8C-83A1-F6EECF244321}">
                <p14:modId xmlns:p14="http://schemas.microsoft.com/office/powerpoint/2010/main" val="1921205507"/>
              </p:ext>
            </p:extLst>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055357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886C337-5E17-DBA7-CCB4-9EE6E0F431AA}"/>
              </a:ext>
            </a:extLst>
          </p:cNvPr>
          <p:cNvSpPr>
            <a:spLocks noGrp="1"/>
          </p:cNvSpPr>
          <p:nvPr>
            <p:ph type="sldNum" sz="quarter" idx="12"/>
          </p:nvPr>
        </p:nvSpPr>
        <p:spPr/>
        <p:txBody>
          <a:bodyPr/>
          <a:lstStyle/>
          <a:p>
            <a:fld id="{691E3003-1814-4F1A-8CBE-59635BFC6654}" type="slidenum">
              <a:rPr lang="en-AU" smtClean="0"/>
              <a:t>5</a:t>
            </a:fld>
            <a:endParaRPr lang="en-AU"/>
          </a:p>
        </p:txBody>
      </p:sp>
      <p:pic>
        <p:nvPicPr>
          <p:cNvPr id="5" name="Picture 4">
            <a:extLst>
              <a:ext uri="{FF2B5EF4-FFF2-40B4-BE49-F238E27FC236}">
                <a16:creationId xmlns:a16="http://schemas.microsoft.com/office/drawing/2014/main" id="{0EA1227D-F934-A8EF-F63D-EDF3F824B2DE}"/>
              </a:ext>
            </a:extLst>
          </p:cNvPr>
          <p:cNvPicPr>
            <a:picLocks noChangeAspect="1"/>
          </p:cNvPicPr>
          <p:nvPr/>
        </p:nvPicPr>
        <p:blipFill rotWithShape="1">
          <a:blip r:embed="rId2"/>
          <a:srcRect r="50000"/>
          <a:stretch/>
        </p:blipFill>
        <p:spPr>
          <a:xfrm>
            <a:off x="709482" y="1308242"/>
            <a:ext cx="3167063" cy="2533650"/>
          </a:xfrm>
          <a:prstGeom prst="rect">
            <a:avLst/>
          </a:prstGeom>
        </p:spPr>
      </p:pic>
      <p:pic>
        <p:nvPicPr>
          <p:cNvPr id="6" name="Picture 5">
            <a:extLst>
              <a:ext uri="{FF2B5EF4-FFF2-40B4-BE49-F238E27FC236}">
                <a16:creationId xmlns:a16="http://schemas.microsoft.com/office/drawing/2014/main" id="{E2F9C6A3-8CC5-36EB-663B-C4D05E4247B3}"/>
              </a:ext>
            </a:extLst>
          </p:cNvPr>
          <p:cNvPicPr>
            <a:picLocks noChangeAspect="1"/>
          </p:cNvPicPr>
          <p:nvPr/>
        </p:nvPicPr>
        <p:blipFill rotWithShape="1">
          <a:blip r:embed="rId2"/>
          <a:srcRect l="48797"/>
          <a:stretch/>
        </p:blipFill>
        <p:spPr>
          <a:xfrm>
            <a:off x="5029200" y="1304925"/>
            <a:ext cx="3243262" cy="2533650"/>
          </a:xfrm>
          <a:prstGeom prst="rect">
            <a:avLst/>
          </a:prstGeom>
        </p:spPr>
      </p:pic>
      <p:pic>
        <p:nvPicPr>
          <p:cNvPr id="9" name="Graphic 8" descr="Bridge scene with solid fill">
            <a:extLst>
              <a:ext uri="{FF2B5EF4-FFF2-40B4-BE49-F238E27FC236}">
                <a16:creationId xmlns:a16="http://schemas.microsoft.com/office/drawing/2014/main" id="{BC02553F-1FE3-3C6E-2119-C6B02E06189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026107" y="2355619"/>
            <a:ext cx="2859030" cy="2161309"/>
          </a:xfrm>
          <a:prstGeom prst="rect">
            <a:avLst/>
          </a:prstGeom>
        </p:spPr>
      </p:pic>
      <p:sp>
        <p:nvSpPr>
          <p:cNvPr id="10" name="TextBox 9">
            <a:extLst>
              <a:ext uri="{FF2B5EF4-FFF2-40B4-BE49-F238E27FC236}">
                <a16:creationId xmlns:a16="http://schemas.microsoft.com/office/drawing/2014/main" id="{A89C14C2-3ECC-DF6B-4B9A-CCD8E1D01764}"/>
              </a:ext>
            </a:extLst>
          </p:cNvPr>
          <p:cNvSpPr txBox="1"/>
          <p:nvPr/>
        </p:nvSpPr>
        <p:spPr>
          <a:xfrm>
            <a:off x="3233651" y="3347838"/>
            <a:ext cx="2448000" cy="707886"/>
          </a:xfrm>
          <a:prstGeom prst="rect">
            <a:avLst/>
          </a:prstGeom>
          <a:solidFill>
            <a:schemeClr val="accent3"/>
          </a:solidFill>
        </p:spPr>
        <p:txBody>
          <a:bodyPr wrap="square" rtlCol="0">
            <a:spAutoFit/>
          </a:bodyPr>
          <a:lstStyle/>
          <a:p>
            <a:pPr algn="ctr"/>
            <a:r>
              <a:rPr lang="en-AU" sz="2000" b="1" dirty="0">
                <a:solidFill>
                  <a:schemeClr val="bg1"/>
                </a:solidFill>
              </a:rPr>
              <a:t>Implementation costing tool</a:t>
            </a:r>
          </a:p>
        </p:txBody>
      </p:sp>
      <p:graphicFrame>
        <p:nvGraphicFramePr>
          <p:cNvPr id="2" name="Diagram 1">
            <a:extLst>
              <a:ext uri="{FF2B5EF4-FFF2-40B4-BE49-F238E27FC236}">
                <a16:creationId xmlns:a16="http://schemas.microsoft.com/office/drawing/2014/main" id="{FA7E2983-BACB-AC23-B0D4-22D44B3164F4}"/>
              </a:ext>
            </a:extLst>
          </p:cNvPr>
          <p:cNvGraphicFramePr/>
          <p:nvPr>
            <p:extLst>
              <p:ext uri="{D42A27DB-BD31-4B8C-83A1-F6EECF244321}">
                <p14:modId xmlns:p14="http://schemas.microsoft.com/office/powerpoint/2010/main" val="1921205507"/>
              </p:ext>
            </p:extLst>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449063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8199F-5699-4ACA-B6EB-7C273EFAE235}"/>
              </a:ext>
            </a:extLst>
          </p:cNvPr>
          <p:cNvSpPr txBox="1">
            <a:spLocks/>
          </p:cNvSpPr>
          <p:nvPr/>
        </p:nvSpPr>
        <p:spPr>
          <a:xfrm>
            <a:off x="457200" y="484311"/>
            <a:ext cx="8229600" cy="614778"/>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b="1" dirty="0">
                <a:latin typeface="Arial" panose="020B0604020202020204" pitchFamily="34" charset="0"/>
                <a:cs typeface="Arial" panose="020B0604020202020204" pitchFamily="34" charset="0"/>
              </a:rPr>
              <a:t>Implications</a:t>
            </a:r>
            <a:endParaRPr lang="en-AU" sz="40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8BB38D11-D748-413B-9CEC-964F5E40D7FF}"/>
              </a:ext>
            </a:extLst>
          </p:cNvPr>
          <p:cNvSpPr>
            <a:spLocks noGrp="1"/>
          </p:cNvSpPr>
          <p:nvPr>
            <p:ph type="sldNum" sz="quarter" idx="10"/>
          </p:nvPr>
        </p:nvSpPr>
        <p:spPr/>
        <p:txBody>
          <a:bodyPr/>
          <a:lstStyle/>
          <a:p>
            <a:fld id="{0094A9AB-6ED7-4B15-9F99-129FCC9845CD}" type="slidenum">
              <a:rPr lang="en-AU" smtClean="0"/>
              <a:t>6</a:t>
            </a:fld>
            <a:endParaRPr lang="en-AU"/>
          </a:p>
        </p:txBody>
      </p:sp>
      <p:sp>
        <p:nvSpPr>
          <p:cNvPr id="5" name="Oval 4">
            <a:extLst>
              <a:ext uri="{FF2B5EF4-FFF2-40B4-BE49-F238E27FC236}">
                <a16:creationId xmlns:a16="http://schemas.microsoft.com/office/drawing/2014/main" id="{179C5087-DC6E-14A2-9DCB-EE198507D4E5}"/>
              </a:ext>
            </a:extLst>
          </p:cNvPr>
          <p:cNvSpPr/>
          <p:nvPr/>
        </p:nvSpPr>
        <p:spPr>
          <a:xfrm>
            <a:off x="334778" y="1811479"/>
            <a:ext cx="3372709" cy="1520542"/>
          </a:xfrm>
          <a:prstGeom prst="ellipse">
            <a:avLst/>
          </a:prstGeom>
          <a:solidFill>
            <a:schemeClr val="accent1"/>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2000" dirty="0">
              <a:solidFill>
                <a:schemeClr val="bg2"/>
              </a:solidFill>
              <a:cs typeface="Calibri"/>
            </a:endParaRPr>
          </a:p>
        </p:txBody>
      </p:sp>
      <p:sp>
        <p:nvSpPr>
          <p:cNvPr id="10" name="Arrow: Down 9">
            <a:extLst>
              <a:ext uri="{FF2B5EF4-FFF2-40B4-BE49-F238E27FC236}">
                <a16:creationId xmlns:a16="http://schemas.microsoft.com/office/drawing/2014/main" id="{5C52719D-DC61-8FDC-1F1E-0A56D621226B}"/>
              </a:ext>
            </a:extLst>
          </p:cNvPr>
          <p:cNvSpPr/>
          <p:nvPr/>
        </p:nvSpPr>
        <p:spPr>
          <a:xfrm rot="16200000">
            <a:off x="4108057" y="2161267"/>
            <a:ext cx="286216" cy="969988"/>
          </a:xfrm>
          <a:prstGeom prst="down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AU"/>
          </a:p>
        </p:txBody>
      </p:sp>
      <p:sp>
        <p:nvSpPr>
          <p:cNvPr id="13" name="Arrow: Down 12">
            <a:extLst>
              <a:ext uri="{FF2B5EF4-FFF2-40B4-BE49-F238E27FC236}">
                <a16:creationId xmlns:a16="http://schemas.microsoft.com/office/drawing/2014/main" id="{5C52719D-DC61-8FDC-1F1E-0A56D621226B}"/>
              </a:ext>
            </a:extLst>
          </p:cNvPr>
          <p:cNvSpPr/>
          <p:nvPr/>
        </p:nvSpPr>
        <p:spPr>
          <a:xfrm rot="14809528">
            <a:off x="4194721" y="942524"/>
            <a:ext cx="288000" cy="1621865"/>
          </a:xfrm>
          <a:prstGeom prst="down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AU"/>
          </a:p>
        </p:txBody>
      </p:sp>
      <p:sp>
        <p:nvSpPr>
          <p:cNvPr id="17" name="TextBox 16">
            <a:extLst>
              <a:ext uri="{FF2B5EF4-FFF2-40B4-BE49-F238E27FC236}">
                <a16:creationId xmlns:a16="http://schemas.microsoft.com/office/drawing/2014/main" id="{7E40B5FA-DE92-006E-EA2B-657400E385ED}"/>
              </a:ext>
            </a:extLst>
          </p:cNvPr>
          <p:cNvSpPr txBox="1"/>
          <p:nvPr/>
        </p:nvSpPr>
        <p:spPr>
          <a:xfrm>
            <a:off x="5171387" y="936541"/>
            <a:ext cx="3305718" cy="923330"/>
          </a:xfrm>
          <a:prstGeom prst="rect">
            <a:avLst/>
          </a:prstGeom>
          <a:noFill/>
        </p:spPr>
        <p:txBody>
          <a:bodyPr wrap="square">
            <a:spAutoFit/>
          </a:bodyPr>
          <a:lstStyle/>
          <a:p>
            <a:r>
              <a:rPr lang="en-AU" b="1" dirty="0">
                <a:solidFill>
                  <a:schemeClr val="accent1"/>
                </a:solidFill>
                <a:latin typeface="Arial" panose="020B0604020202020204" pitchFamily="34" charset="0"/>
                <a:cs typeface="Arial" panose="020B0604020202020204" pitchFamily="34" charset="0"/>
              </a:rPr>
              <a:t>increased reporting </a:t>
            </a:r>
            <a:r>
              <a:rPr lang="en-AU" dirty="0">
                <a:latin typeface="Arial" panose="020B0604020202020204" pitchFamily="34" charset="0"/>
                <a:cs typeface="Arial" panose="020B0604020202020204" pitchFamily="34" charset="0"/>
              </a:rPr>
              <a:t>of implementation cost estimates in the literature</a:t>
            </a:r>
          </a:p>
        </p:txBody>
      </p:sp>
      <p:sp>
        <p:nvSpPr>
          <p:cNvPr id="19" name="TextBox 18">
            <a:extLst>
              <a:ext uri="{FF2B5EF4-FFF2-40B4-BE49-F238E27FC236}">
                <a16:creationId xmlns:a16="http://schemas.microsoft.com/office/drawing/2014/main" id="{8862F418-071B-8238-7D78-F20BAA731BAC}"/>
              </a:ext>
            </a:extLst>
          </p:cNvPr>
          <p:cNvSpPr txBox="1"/>
          <p:nvPr/>
        </p:nvSpPr>
        <p:spPr>
          <a:xfrm>
            <a:off x="4904687" y="2258976"/>
            <a:ext cx="3572418" cy="923330"/>
          </a:xfrm>
          <a:prstGeom prst="rect">
            <a:avLst/>
          </a:prstGeom>
          <a:noFill/>
        </p:spPr>
        <p:txBody>
          <a:bodyPr wrap="square">
            <a:spAutoFit/>
          </a:bodyPr>
          <a:lstStyle/>
          <a:p>
            <a:r>
              <a:rPr lang="en-AU" b="1" dirty="0">
                <a:solidFill>
                  <a:schemeClr val="accent1"/>
                </a:solidFill>
                <a:latin typeface="Arial" panose="020B0604020202020204" pitchFamily="34" charset="0"/>
                <a:cs typeface="Arial" panose="020B0604020202020204" pitchFamily="34" charset="0"/>
              </a:rPr>
              <a:t>appropriate resourcing </a:t>
            </a:r>
            <a:r>
              <a:rPr lang="en-AU" dirty="0">
                <a:latin typeface="Arial" panose="020B0604020202020204" pitchFamily="34" charset="0"/>
                <a:cs typeface="Arial" panose="020B0604020202020204" pitchFamily="34" charset="0"/>
              </a:rPr>
              <a:t>for implementation strategies </a:t>
            </a:r>
            <a:r>
              <a:rPr lang="en-AU" dirty="0">
                <a:latin typeface="Arial" panose="020B0604020202020204" pitchFamily="34" charset="0"/>
                <a:cs typeface="Arial" panose="020B0604020202020204" pitchFamily="34" charset="0"/>
                <a:sym typeface="Wingdings" panose="05000000000000000000" pitchFamily="2" charset="2"/>
              </a:rPr>
              <a:t> </a:t>
            </a:r>
            <a:br>
              <a:rPr lang="en-AU" dirty="0">
                <a:latin typeface="Arial" panose="020B0604020202020204" pitchFamily="34" charset="0"/>
                <a:cs typeface="Arial" panose="020B0604020202020204" pitchFamily="34" charset="0"/>
                <a:sym typeface="Wingdings" panose="05000000000000000000" pitchFamily="2" charset="2"/>
              </a:rPr>
            </a:br>
            <a:r>
              <a:rPr lang="en-AU" dirty="0">
                <a:latin typeface="Arial" panose="020B0604020202020204" pitchFamily="34" charset="0"/>
                <a:cs typeface="Arial" panose="020B0604020202020204" pitchFamily="34" charset="0"/>
                <a:sym typeface="Wingdings" panose="05000000000000000000" pitchFamily="2" charset="2"/>
              </a:rPr>
              <a:t>↑ </a:t>
            </a:r>
            <a:r>
              <a:rPr lang="en-AU" dirty="0">
                <a:latin typeface="Arial" panose="020B0604020202020204" pitchFamily="34" charset="0"/>
                <a:cs typeface="Arial" panose="020B0604020202020204" pitchFamily="34" charset="0"/>
              </a:rPr>
              <a:t>implementation success</a:t>
            </a:r>
            <a:endParaRPr lang="en-AU" dirty="0"/>
          </a:p>
        </p:txBody>
      </p:sp>
      <p:sp>
        <p:nvSpPr>
          <p:cNvPr id="21" name="TextBox 20">
            <a:extLst>
              <a:ext uri="{FF2B5EF4-FFF2-40B4-BE49-F238E27FC236}">
                <a16:creationId xmlns:a16="http://schemas.microsoft.com/office/drawing/2014/main" id="{21E1E8AC-0CE4-7237-D939-27E9EDBFE4E4}"/>
              </a:ext>
            </a:extLst>
          </p:cNvPr>
          <p:cNvSpPr txBox="1"/>
          <p:nvPr/>
        </p:nvSpPr>
        <p:spPr>
          <a:xfrm>
            <a:off x="4355592" y="3494720"/>
            <a:ext cx="4340190" cy="1200329"/>
          </a:xfrm>
          <a:prstGeom prst="rect">
            <a:avLst/>
          </a:prstGeom>
          <a:noFill/>
        </p:spPr>
        <p:txBody>
          <a:bodyPr wrap="square">
            <a:spAutoFit/>
          </a:bodyPr>
          <a:lstStyle/>
          <a:p>
            <a:r>
              <a:rPr lang="en-AU" b="1" dirty="0">
                <a:solidFill>
                  <a:schemeClr val="accent1"/>
                </a:solidFill>
                <a:latin typeface="Arial" panose="020B0604020202020204" pitchFamily="34" charset="0"/>
                <a:cs typeface="Arial" panose="020B0604020202020204" pitchFamily="34" charset="0"/>
              </a:rPr>
              <a:t>economic evaluations </a:t>
            </a:r>
            <a:r>
              <a:rPr lang="en-AU" dirty="0">
                <a:latin typeface="Arial" panose="020B0604020202020204" pitchFamily="34" charset="0"/>
                <a:cs typeface="Arial" panose="020B0604020202020204" pitchFamily="34" charset="0"/>
              </a:rPr>
              <a:t>of health care innovations that account for the </a:t>
            </a:r>
            <a:r>
              <a:rPr lang="en-AU" b="1" dirty="0">
                <a:solidFill>
                  <a:schemeClr val="accent1"/>
                </a:solidFill>
                <a:latin typeface="Arial" panose="020B0604020202020204" pitchFamily="34" charset="0"/>
                <a:cs typeface="Arial" panose="020B0604020202020204" pitchFamily="34" charset="0"/>
              </a:rPr>
              <a:t>full extent of costs</a:t>
            </a:r>
            <a:r>
              <a:rPr lang="en-AU" dirty="0">
                <a:latin typeface="Arial" panose="020B0604020202020204" pitchFamily="34" charset="0"/>
                <a:cs typeface="Arial" panose="020B0604020202020204" pitchFamily="34" charset="0"/>
              </a:rPr>
              <a:t> </a:t>
            </a:r>
            <a:r>
              <a:rPr lang="en-AU" dirty="0">
                <a:latin typeface="Arial" panose="020B0604020202020204" pitchFamily="34" charset="0"/>
                <a:cs typeface="Arial" panose="020B0604020202020204" pitchFamily="34" charset="0"/>
                <a:sym typeface="Wingdings" panose="05000000000000000000" pitchFamily="2" charset="2"/>
              </a:rPr>
              <a:t> </a:t>
            </a:r>
            <a:br>
              <a:rPr lang="en-AU" dirty="0">
                <a:latin typeface="Arial" panose="020B0604020202020204" pitchFamily="34" charset="0"/>
                <a:cs typeface="Arial" panose="020B0604020202020204" pitchFamily="34" charset="0"/>
                <a:sym typeface="Wingdings" panose="05000000000000000000" pitchFamily="2" charset="2"/>
              </a:rPr>
            </a:br>
            <a:r>
              <a:rPr lang="en-AU" dirty="0">
                <a:latin typeface="Arial" panose="020B0604020202020204" pitchFamily="34" charset="0"/>
                <a:cs typeface="Arial" panose="020B0604020202020204" pitchFamily="34" charset="0"/>
                <a:sym typeface="Wingdings" panose="05000000000000000000" pitchFamily="2" charset="2"/>
              </a:rPr>
              <a:t>reliable information for decision makers</a:t>
            </a:r>
            <a:endParaRPr lang="en-AU" b="1" dirty="0">
              <a:solidFill>
                <a:schemeClr val="accent1"/>
              </a:solidFill>
            </a:endParaRPr>
          </a:p>
        </p:txBody>
      </p:sp>
      <p:sp>
        <p:nvSpPr>
          <p:cNvPr id="3" name="Arrow: Down 2">
            <a:extLst>
              <a:ext uri="{FF2B5EF4-FFF2-40B4-BE49-F238E27FC236}">
                <a16:creationId xmlns:a16="http://schemas.microsoft.com/office/drawing/2014/main" id="{9D48A275-F776-636A-3AFB-E37E32143A0B}"/>
              </a:ext>
            </a:extLst>
          </p:cNvPr>
          <p:cNvSpPr/>
          <p:nvPr/>
        </p:nvSpPr>
        <p:spPr>
          <a:xfrm rot="17997492">
            <a:off x="3751422" y="2930114"/>
            <a:ext cx="288000" cy="1038044"/>
          </a:xfrm>
          <a:prstGeom prst="down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AU"/>
          </a:p>
        </p:txBody>
      </p:sp>
      <p:sp>
        <p:nvSpPr>
          <p:cNvPr id="18" name="TextBox 17">
            <a:extLst>
              <a:ext uri="{FF2B5EF4-FFF2-40B4-BE49-F238E27FC236}">
                <a16:creationId xmlns:a16="http://schemas.microsoft.com/office/drawing/2014/main" id="{BC4FCE5D-FFBD-7BDD-FE25-1F9CB6C60322}"/>
              </a:ext>
            </a:extLst>
          </p:cNvPr>
          <p:cNvSpPr txBox="1"/>
          <p:nvPr/>
        </p:nvSpPr>
        <p:spPr>
          <a:xfrm>
            <a:off x="276094" y="2200331"/>
            <a:ext cx="3572417" cy="892552"/>
          </a:xfrm>
          <a:prstGeom prst="rect">
            <a:avLst/>
          </a:prstGeom>
          <a:noFill/>
        </p:spPr>
        <p:txBody>
          <a:bodyPr wrap="square">
            <a:spAutoFit/>
          </a:bodyPr>
          <a:lstStyle/>
          <a:p>
            <a:pPr algn="ctr"/>
            <a:r>
              <a:rPr lang="en-AU" sz="2600" dirty="0">
                <a:solidFill>
                  <a:schemeClr val="bg2"/>
                </a:solidFill>
              </a:rPr>
              <a:t>Costing implementation </a:t>
            </a:r>
            <a:br>
              <a:rPr lang="en-AU" sz="2600" dirty="0">
                <a:solidFill>
                  <a:schemeClr val="bg2"/>
                </a:solidFill>
              </a:rPr>
            </a:br>
            <a:r>
              <a:rPr lang="en-AU" sz="2600" dirty="0">
                <a:solidFill>
                  <a:schemeClr val="bg2"/>
                </a:solidFill>
              </a:rPr>
              <a:t>strategies (</a:t>
            </a:r>
            <a:r>
              <a:rPr lang="en-AU" sz="2600" b="1" dirty="0">
                <a:solidFill>
                  <a:schemeClr val="bg2"/>
                </a:solidFill>
              </a:rPr>
              <a:t>Cost-IS</a:t>
            </a:r>
            <a:r>
              <a:rPr lang="en-AU" sz="2600" dirty="0">
                <a:solidFill>
                  <a:schemeClr val="bg2"/>
                </a:solidFill>
              </a:rPr>
              <a:t>)</a:t>
            </a:r>
            <a:endParaRPr lang="en-US" sz="2600" dirty="0">
              <a:solidFill>
                <a:schemeClr val="bg2"/>
              </a:solidFill>
              <a:cs typeface="Calibri"/>
            </a:endParaRPr>
          </a:p>
        </p:txBody>
      </p:sp>
      <p:graphicFrame>
        <p:nvGraphicFramePr>
          <p:cNvPr id="20" name="Diagram 19">
            <a:extLst>
              <a:ext uri="{FF2B5EF4-FFF2-40B4-BE49-F238E27FC236}">
                <a16:creationId xmlns:a16="http://schemas.microsoft.com/office/drawing/2014/main" id="{DB78174A-0928-9538-7EFF-B5F55017085D}"/>
              </a:ext>
            </a:extLst>
          </p:cNvPr>
          <p:cNvGraphicFramePr/>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41902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animBg="1"/>
      <p:bldP spid="13" grpId="0" animBg="1"/>
      <p:bldP spid="17" grpId="0"/>
      <p:bldP spid="19" grpId="0"/>
      <p:bldP spid="21" grpId="0"/>
      <p:bldP spid="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BB38D11-D748-413B-9CEC-964F5E40D7FF}"/>
              </a:ext>
            </a:extLst>
          </p:cNvPr>
          <p:cNvSpPr>
            <a:spLocks noGrp="1"/>
          </p:cNvSpPr>
          <p:nvPr>
            <p:ph type="sldNum" sz="quarter" idx="10"/>
          </p:nvPr>
        </p:nvSpPr>
        <p:spPr/>
        <p:txBody>
          <a:bodyPr/>
          <a:lstStyle/>
          <a:p>
            <a:fld id="{0094A9AB-6ED7-4B15-9F99-129FCC9845CD}" type="slidenum">
              <a:rPr lang="en-AU" smtClean="0"/>
              <a:t>7</a:t>
            </a:fld>
            <a:endParaRPr lang="en-AU"/>
          </a:p>
        </p:txBody>
      </p:sp>
      <p:graphicFrame>
        <p:nvGraphicFramePr>
          <p:cNvPr id="3" name="Diagram 2">
            <a:extLst>
              <a:ext uri="{FF2B5EF4-FFF2-40B4-BE49-F238E27FC236}">
                <a16:creationId xmlns:a16="http://schemas.microsoft.com/office/drawing/2014/main" id="{B5555ACC-6091-14E2-5FEF-BF2C1F365430}"/>
              </a:ext>
            </a:extLst>
          </p:cNvPr>
          <p:cNvGraphicFramePr/>
          <p:nvPr>
            <p:extLst>
              <p:ext uri="{D42A27DB-BD31-4B8C-83A1-F6EECF244321}">
                <p14:modId xmlns:p14="http://schemas.microsoft.com/office/powerpoint/2010/main" val="4126286784"/>
              </p:ext>
            </p:extLst>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7565F055-D817-DD9B-65C5-28BB6F35166B}"/>
              </a:ext>
            </a:extLst>
          </p:cNvPr>
          <p:cNvPicPr>
            <a:picLocks noChangeAspect="1"/>
          </p:cNvPicPr>
          <p:nvPr/>
        </p:nvPicPr>
        <p:blipFill>
          <a:blip r:embed="rId8"/>
          <a:stretch>
            <a:fillRect/>
          </a:stretch>
        </p:blipFill>
        <p:spPr>
          <a:xfrm>
            <a:off x="1851489" y="446663"/>
            <a:ext cx="5403273" cy="1912197"/>
          </a:xfrm>
          <a:prstGeom prst="rect">
            <a:avLst/>
          </a:prstGeom>
        </p:spPr>
      </p:pic>
      <p:pic>
        <p:nvPicPr>
          <p:cNvPr id="9" name="Picture 8">
            <a:extLst>
              <a:ext uri="{FF2B5EF4-FFF2-40B4-BE49-F238E27FC236}">
                <a16:creationId xmlns:a16="http://schemas.microsoft.com/office/drawing/2014/main" id="{E87B6EE2-5F05-70B1-B41A-A22A58284E79}"/>
              </a:ext>
            </a:extLst>
          </p:cNvPr>
          <p:cNvPicPr>
            <a:picLocks noChangeAspect="1"/>
          </p:cNvPicPr>
          <p:nvPr/>
        </p:nvPicPr>
        <p:blipFill>
          <a:blip r:embed="rId9"/>
          <a:stretch>
            <a:fillRect/>
          </a:stretch>
        </p:blipFill>
        <p:spPr>
          <a:xfrm>
            <a:off x="1843175" y="2358860"/>
            <a:ext cx="5364000" cy="2736914"/>
          </a:xfrm>
          <a:prstGeom prst="rect">
            <a:avLst/>
          </a:prstGeom>
        </p:spPr>
      </p:pic>
      <p:pic>
        <p:nvPicPr>
          <p:cNvPr id="11" name="Picture 10" descr="A qr code on a white background&#10;&#10;Description automatically generated">
            <a:extLst>
              <a:ext uri="{FF2B5EF4-FFF2-40B4-BE49-F238E27FC236}">
                <a16:creationId xmlns:a16="http://schemas.microsoft.com/office/drawing/2014/main" id="{0126A18B-05DE-37B7-F864-089CDC34FDEF}"/>
              </a:ext>
            </a:extLst>
          </p:cNvPr>
          <p:cNvPicPr>
            <a:picLocks noChangeAspect="1"/>
          </p:cNvPicPr>
          <p:nvPr/>
        </p:nvPicPr>
        <p:blipFill>
          <a:blip r:embed="rId10"/>
          <a:stretch>
            <a:fillRect/>
          </a:stretch>
        </p:blipFill>
        <p:spPr>
          <a:xfrm>
            <a:off x="0" y="3655189"/>
            <a:ext cx="1197033" cy="1488311"/>
          </a:xfrm>
          <a:prstGeom prst="rect">
            <a:avLst/>
          </a:prstGeom>
        </p:spPr>
      </p:pic>
      <p:sp>
        <p:nvSpPr>
          <p:cNvPr id="12" name="TextBox 11">
            <a:extLst>
              <a:ext uri="{FF2B5EF4-FFF2-40B4-BE49-F238E27FC236}">
                <a16:creationId xmlns:a16="http://schemas.microsoft.com/office/drawing/2014/main" id="{F02BEF1E-10E4-2449-A4D5-9A539322044E}"/>
              </a:ext>
            </a:extLst>
          </p:cNvPr>
          <p:cNvSpPr txBox="1"/>
          <p:nvPr/>
        </p:nvSpPr>
        <p:spPr>
          <a:xfrm>
            <a:off x="101579" y="4818461"/>
            <a:ext cx="995701" cy="307777"/>
          </a:xfrm>
          <a:prstGeom prst="rect">
            <a:avLst/>
          </a:prstGeom>
          <a:solidFill>
            <a:srgbClr val="000000"/>
          </a:solidFill>
        </p:spPr>
        <p:txBody>
          <a:bodyPr wrap="square" rtlCol="0">
            <a:spAutoFit/>
          </a:bodyPr>
          <a:lstStyle/>
          <a:p>
            <a:pPr algn="ctr"/>
            <a:r>
              <a:rPr lang="en-AU" sz="1400" b="1" dirty="0">
                <a:solidFill>
                  <a:schemeClr val="bg1"/>
                </a:solidFill>
              </a:rPr>
              <a:t>Cost-IS</a:t>
            </a:r>
          </a:p>
        </p:txBody>
      </p:sp>
      <p:sp>
        <p:nvSpPr>
          <p:cNvPr id="2" name="Rectangle 1">
            <a:extLst>
              <a:ext uri="{FF2B5EF4-FFF2-40B4-BE49-F238E27FC236}">
                <a16:creationId xmlns:a16="http://schemas.microsoft.com/office/drawing/2014/main" id="{A794F2E7-61E9-7228-0C52-D6F2201DFC79}"/>
              </a:ext>
            </a:extLst>
          </p:cNvPr>
          <p:cNvSpPr/>
          <p:nvPr/>
        </p:nvSpPr>
        <p:spPr>
          <a:xfrm>
            <a:off x="1636295" y="1756610"/>
            <a:ext cx="5783179" cy="602249"/>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Rectangle 4">
            <a:extLst>
              <a:ext uri="{FF2B5EF4-FFF2-40B4-BE49-F238E27FC236}">
                <a16:creationId xmlns:a16="http://schemas.microsoft.com/office/drawing/2014/main" id="{7E2302E6-EE9A-C5C3-3AED-364091B5D2D5}"/>
              </a:ext>
            </a:extLst>
          </p:cNvPr>
          <p:cNvSpPr/>
          <p:nvPr/>
        </p:nvSpPr>
        <p:spPr>
          <a:xfrm>
            <a:off x="1633585" y="1347863"/>
            <a:ext cx="5783179" cy="274637"/>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E5B3DBE-A49F-0D25-69FB-72ACEFAB21F6}"/>
              </a:ext>
            </a:extLst>
          </p:cNvPr>
          <p:cNvSpPr/>
          <p:nvPr/>
        </p:nvSpPr>
        <p:spPr>
          <a:xfrm>
            <a:off x="1636295" y="2852868"/>
            <a:ext cx="5783179" cy="797539"/>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75967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BB38D11-D748-413B-9CEC-964F5E40D7FF}"/>
              </a:ext>
            </a:extLst>
          </p:cNvPr>
          <p:cNvSpPr>
            <a:spLocks noGrp="1"/>
          </p:cNvSpPr>
          <p:nvPr>
            <p:ph type="sldNum" sz="quarter" idx="10"/>
          </p:nvPr>
        </p:nvSpPr>
        <p:spPr/>
        <p:txBody>
          <a:bodyPr/>
          <a:lstStyle/>
          <a:p>
            <a:fld id="{0094A9AB-6ED7-4B15-9F99-129FCC9845CD}" type="slidenum">
              <a:rPr lang="en-AU" smtClean="0"/>
              <a:t>8</a:t>
            </a:fld>
            <a:endParaRPr lang="en-AU"/>
          </a:p>
        </p:txBody>
      </p:sp>
      <p:pic>
        <p:nvPicPr>
          <p:cNvPr id="5" name="Picture 4">
            <a:extLst>
              <a:ext uri="{FF2B5EF4-FFF2-40B4-BE49-F238E27FC236}">
                <a16:creationId xmlns:a16="http://schemas.microsoft.com/office/drawing/2014/main" id="{9A72EA65-6A2E-BC94-48E8-3495F70ECE8F}"/>
              </a:ext>
            </a:extLst>
          </p:cNvPr>
          <p:cNvPicPr>
            <a:picLocks noChangeAspect="1"/>
          </p:cNvPicPr>
          <p:nvPr/>
        </p:nvPicPr>
        <p:blipFill>
          <a:blip r:embed="rId3"/>
          <a:stretch>
            <a:fillRect/>
          </a:stretch>
        </p:blipFill>
        <p:spPr>
          <a:xfrm>
            <a:off x="1974758" y="455085"/>
            <a:ext cx="5346884" cy="4630783"/>
          </a:xfrm>
          <a:prstGeom prst="rect">
            <a:avLst/>
          </a:prstGeom>
        </p:spPr>
      </p:pic>
      <p:pic>
        <p:nvPicPr>
          <p:cNvPr id="6" name="Picture 5" descr="A qr code on a white background&#10;&#10;Description automatically generated">
            <a:extLst>
              <a:ext uri="{FF2B5EF4-FFF2-40B4-BE49-F238E27FC236}">
                <a16:creationId xmlns:a16="http://schemas.microsoft.com/office/drawing/2014/main" id="{EB2FE8F7-06E5-6443-DBDC-2761E314BA5F}"/>
              </a:ext>
            </a:extLst>
          </p:cNvPr>
          <p:cNvPicPr>
            <a:picLocks noChangeAspect="1"/>
          </p:cNvPicPr>
          <p:nvPr/>
        </p:nvPicPr>
        <p:blipFill>
          <a:blip r:embed="rId4"/>
          <a:stretch>
            <a:fillRect/>
          </a:stretch>
        </p:blipFill>
        <p:spPr>
          <a:xfrm>
            <a:off x="0" y="3655189"/>
            <a:ext cx="1197033" cy="1488311"/>
          </a:xfrm>
          <a:prstGeom prst="rect">
            <a:avLst/>
          </a:prstGeom>
        </p:spPr>
      </p:pic>
      <p:sp>
        <p:nvSpPr>
          <p:cNvPr id="7" name="TextBox 6">
            <a:extLst>
              <a:ext uri="{FF2B5EF4-FFF2-40B4-BE49-F238E27FC236}">
                <a16:creationId xmlns:a16="http://schemas.microsoft.com/office/drawing/2014/main" id="{274F5CC5-F5D8-D751-1850-22E5049737B4}"/>
              </a:ext>
            </a:extLst>
          </p:cNvPr>
          <p:cNvSpPr txBox="1"/>
          <p:nvPr/>
        </p:nvSpPr>
        <p:spPr>
          <a:xfrm>
            <a:off x="101579" y="4818461"/>
            <a:ext cx="995701" cy="307777"/>
          </a:xfrm>
          <a:prstGeom prst="rect">
            <a:avLst/>
          </a:prstGeom>
          <a:solidFill>
            <a:srgbClr val="000000"/>
          </a:solidFill>
        </p:spPr>
        <p:txBody>
          <a:bodyPr wrap="square" rtlCol="0">
            <a:spAutoFit/>
          </a:bodyPr>
          <a:lstStyle/>
          <a:p>
            <a:pPr algn="ctr"/>
            <a:r>
              <a:rPr lang="en-AU" sz="1400" b="1" dirty="0">
                <a:solidFill>
                  <a:schemeClr val="bg1"/>
                </a:solidFill>
              </a:rPr>
              <a:t>Cost-IS</a:t>
            </a:r>
          </a:p>
        </p:txBody>
      </p:sp>
      <p:graphicFrame>
        <p:nvGraphicFramePr>
          <p:cNvPr id="2" name="Diagram 1">
            <a:extLst>
              <a:ext uri="{FF2B5EF4-FFF2-40B4-BE49-F238E27FC236}">
                <a16:creationId xmlns:a16="http://schemas.microsoft.com/office/drawing/2014/main" id="{5284370B-FB52-D80D-A6D2-6539B640E3F3}"/>
              </a:ext>
            </a:extLst>
          </p:cNvPr>
          <p:cNvGraphicFramePr/>
          <p:nvPr>
            <p:extLst>
              <p:ext uri="{D42A27DB-BD31-4B8C-83A1-F6EECF244321}">
                <p14:modId xmlns:p14="http://schemas.microsoft.com/office/powerpoint/2010/main" val="2403871901"/>
              </p:ext>
            </p:extLst>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Rectangle 2">
            <a:extLst>
              <a:ext uri="{FF2B5EF4-FFF2-40B4-BE49-F238E27FC236}">
                <a16:creationId xmlns:a16="http://schemas.microsoft.com/office/drawing/2014/main" id="{C4495EF8-6339-B1A5-3734-0BA3D7CA8940}"/>
              </a:ext>
            </a:extLst>
          </p:cNvPr>
          <p:cNvSpPr/>
          <p:nvPr/>
        </p:nvSpPr>
        <p:spPr>
          <a:xfrm>
            <a:off x="3622807" y="826494"/>
            <a:ext cx="1470561" cy="274637"/>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D9A3EB68-9D6F-184D-8902-242459E4EA34}"/>
              </a:ext>
            </a:extLst>
          </p:cNvPr>
          <p:cNvSpPr/>
          <p:nvPr/>
        </p:nvSpPr>
        <p:spPr>
          <a:xfrm>
            <a:off x="1957443" y="2101842"/>
            <a:ext cx="2758936" cy="1098558"/>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617333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BB38D11-D748-413B-9CEC-964F5E40D7FF}"/>
              </a:ext>
            </a:extLst>
          </p:cNvPr>
          <p:cNvSpPr>
            <a:spLocks noGrp="1"/>
          </p:cNvSpPr>
          <p:nvPr>
            <p:ph type="sldNum" sz="quarter" idx="10"/>
          </p:nvPr>
        </p:nvSpPr>
        <p:spPr/>
        <p:txBody>
          <a:bodyPr/>
          <a:lstStyle/>
          <a:p>
            <a:fld id="{0094A9AB-6ED7-4B15-9F99-129FCC9845CD}" type="slidenum">
              <a:rPr lang="en-AU" smtClean="0"/>
              <a:t>9</a:t>
            </a:fld>
            <a:endParaRPr lang="en-AU"/>
          </a:p>
        </p:txBody>
      </p:sp>
      <p:pic>
        <p:nvPicPr>
          <p:cNvPr id="8" name="Picture 7">
            <a:extLst>
              <a:ext uri="{FF2B5EF4-FFF2-40B4-BE49-F238E27FC236}">
                <a16:creationId xmlns:a16="http://schemas.microsoft.com/office/drawing/2014/main" id="{020AC089-854C-9115-4885-A8D21DEEBEE6}"/>
              </a:ext>
            </a:extLst>
          </p:cNvPr>
          <p:cNvPicPr>
            <a:picLocks noChangeAspect="1"/>
          </p:cNvPicPr>
          <p:nvPr/>
        </p:nvPicPr>
        <p:blipFill>
          <a:blip r:embed="rId3"/>
          <a:stretch>
            <a:fillRect/>
          </a:stretch>
        </p:blipFill>
        <p:spPr>
          <a:xfrm>
            <a:off x="1266551" y="483576"/>
            <a:ext cx="5820049" cy="4176347"/>
          </a:xfrm>
          <a:prstGeom prst="rect">
            <a:avLst/>
          </a:prstGeom>
        </p:spPr>
      </p:pic>
      <p:sp>
        <p:nvSpPr>
          <p:cNvPr id="9" name="Title 1">
            <a:extLst>
              <a:ext uri="{FF2B5EF4-FFF2-40B4-BE49-F238E27FC236}">
                <a16:creationId xmlns:a16="http://schemas.microsoft.com/office/drawing/2014/main" id="{25390828-83F0-1C1A-1D2C-6052667F7C38}"/>
              </a:ext>
            </a:extLst>
          </p:cNvPr>
          <p:cNvSpPr txBox="1">
            <a:spLocks/>
          </p:cNvSpPr>
          <p:nvPr/>
        </p:nvSpPr>
        <p:spPr>
          <a:xfrm>
            <a:off x="3632662" y="3848793"/>
            <a:ext cx="5120640" cy="438402"/>
          </a:xfrm>
          <a:prstGeom prst="rect">
            <a:avLst/>
          </a:prstGeom>
        </p:spPr>
        <p:txBody>
          <a:bodyP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b="1" dirty="0">
                <a:latin typeface="Arial" panose="020B0604020202020204" pitchFamily="34" charset="0"/>
                <a:cs typeface="Arial" panose="020B0604020202020204" pitchFamily="34" charset="0"/>
              </a:rPr>
              <a:t>Template 1: Planning</a:t>
            </a:r>
            <a:endParaRPr lang="en-AU" sz="4000" dirty="0">
              <a:latin typeface="Arial" panose="020B0604020202020204" pitchFamily="34" charset="0"/>
              <a:cs typeface="Arial" panose="020B0604020202020204" pitchFamily="34" charset="0"/>
            </a:endParaRPr>
          </a:p>
        </p:txBody>
      </p:sp>
      <p:pic>
        <p:nvPicPr>
          <p:cNvPr id="11" name="Picture 10" descr="A qr code on a white background&#10;&#10;Description automatically generated">
            <a:extLst>
              <a:ext uri="{FF2B5EF4-FFF2-40B4-BE49-F238E27FC236}">
                <a16:creationId xmlns:a16="http://schemas.microsoft.com/office/drawing/2014/main" id="{FBED7820-BB36-C9F6-6085-CB826B235C13}"/>
              </a:ext>
            </a:extLst>
          </p:cNvPr>
          <p:cNvPicPr>
            <a:picLocks noChangeAspect="1"/>
          </p:cNvPicPr>
          <p:nvPr/>
        </p:nvPicPr>
        <p:blipFill>
          <a:blip r:embed="rId4"/>
          <a:stretch>
            <a:fillRect/>
          </a:stretch>
        </p:blipFill>
        <p:spPr>
          <a:xfrm>
            <a:off x="0" y="3655189"/>
            <a:ext cx="1197033" cy="1488311"/>
          </a:xfrm>
          <a:prstGeom prst="rect">
            <a:avLst/>
          </a:prstGeom>
        </p:spPr>
      </p:pic>
      <p:sp>
        <p:nvSpPr>
          <p:cNvPr id="12" name="TextBox 11">
            <a:extLst>
              <a:ext uri="{FF2B5EF4-FFF2-40B4-BE49-F238E27FC236}">
                <a16:creationId xmlns:a16="http://schemas.microsoft.com/office/drawing/2014/main" id="{0C0AAB33-3265-D991-0226-E2E573209872}"/>
              </a:ext>
            </a:extLst>
          </p:cNvPr>
          <p:cNvSpPr txBox="1"/>
          <p:nvPr/>
        </p:nvSpPr>
        <p:spPr>
          <a:xfrm>
            <a:off x="101579" y="4818461"/>
            <a:ext cx="995701" cy="307777"/>
          </a:xfrm>
          <a:prstGeom prst="rect">
            <a:avLst/>
          </a:prstGeom>
          <a:solidFill>
            <a:srgbClr val="000000"/>
          </a:solidFill>
        </p:spPr>
        <p:txBody>
          <a:bodyPr wrap="square" rtlCol="0">
            <a:spAutoFit/>
          </a:bodyPr>
          <a:lstStyle/>
          <a:p>
            <a:pPr algn="ctr"/>
            <a:r>
              <a:rPr lang="en-AU" sz="1400" b="1" dirty="0">
                <a:solidFill>
                  <a:schemeClr val="bg1"/>
                </a:solidFill>
              </a:rPr>
              <a:t>Cost-IS</a:t>
            </a:r>
          </a:p>
        </p:txBody>
      </p:sp>
      <p:graphicFrame>
        <p:nvGraphicFramePr>
          <p:cNvPr id="2" name="Diagram 1">
            <a:extLst>
              <a:ext uri="{FF2B5EF4-FFF2-40B4-BE49-F238E27FC236}">
                <a16:creationId xmlns:a16="http://schemas.microsoft.com/office/drawing/2014/main" id="{8609D9CA-CAFC-412C-88CA-A9C7A4E67091}"/>
              </a:ext>
            </a:extLst>
          </p:cNvPr>
          <p:cNvGraphicFramePr/>
          <p:nvPr>
            <p:extLst>
              <p:ext uri="{D42A27DB-BD31-4B8C-83A1-F6EECF244321}">
                <p14:modId xmlns:p14="http://schemas.microsoft.com/office/powerpoint/2010/main" val="2403871901"/>
              </p:ext>
            </p:extLst>
          </p:nvPr>
        </p:nvGraphicFramePr>
        <p:xfrm>
          <a:off x="394447" y="180448"/>
          <a:ext cx="8507506" cy="27463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41409880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3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15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14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3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4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7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8_Custom Design">
  <a:themeElements>
    <a:clrScheme name="Custom AusHSI 2.0">
      <a:dk1>
        <a:srgbClr val="012A4C"/>
      </a:dk1>
      <a:lt1>
        <a:srgbClr val="FFFFFF"/>
      </a:lt1>
      <a:dk2>
        <a:srgbClr val="124C7B"/>
      </a:dk2>
      <a:lt2>
        <a:srgbClr val="EFF6FB"/>
      </a:lt2>
      <a:accent1>
        <a:srgbClr val="009FE3"/>
      </a:accent1>
      <a:accent2>
        <a:srgbClr val="EAE23B"/>
      </a:accent2>
      <a:accent3>
        <a:srgbClr val="FF9933"/>
      </a:accent3>
      <a:accent4>
        <a:srgbClr val="8D9399"/>
      </a:accent4>
      <a:accent5>
        <a:srgbClr val="000000"/>
      </a:accent5>
      <a:accent6>
        <a:srgbClr val="EFF6FB"/>
      </a:accent6>
      <a:hlink>
        <a:srgbClr val="EAE23B"/>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10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12403</TotalTime>
  <Words>4560</Words>
  <Application>Microsoft Office PowerPoint</Application>
  <PresentationFormat>On-screen Show (16:9)</PresentationFormat>
  <Paragraphs>1164</Paragraphs>
  <Slides>38</Slides>
  <Notes>14</Notes>
  <HiddenSlides>0</HiddenSlides>
  <MMClips>0</MMClips>
  <ScaleCrop>false</ScaleCrop>
  <HeadingPairs>
    <vt:vector size="6" baseType="variant">
      <vt:variant>
        <vt:lpstr>Fonts Used</vt:lpstr>
      </vt:variant>
      <vt:variant>
        <vt:i4>4</vt:i4>
      </vt:variant>
      <vt:variant>
        <vt:lpstr>Theme</vt:lpstr>
      </vt:variant>
      <vt:variant>
        <vt:i4>12</vt:i4>
      </vt:variant>
      <vt:variant>
        <vt:lpstr>Slide Titles</vt:lpstr>
      </vt:variant>
      <vt:variant>
        <vt:i4>38</vt:i4>
      </vt:variant>
    </vt:vector>
  </HeadingPairs>
  <TitlesOfParts>
    <vt:vector size="54" baseType="lpstr">
      <vt:lpstr>Yu Mincho</vt:lpstr>
      <vt:lpstr>Arial</vt:lpstr>
      <vt:lpstr>Calibri</vt:lpstr>
      <vt:lpstr>Times New Roman</vt:lpstr>
      <vt:lpstr>Office Theme</vt:lpstr>
      <vt:lpstr>Custom Design</vt:lpstr>
      <vt:lpstr>1_Custom Design</vt:lpstr>
      <vt:lpstr>2_Custom Design</vt:lpstr>
      <vt:lpstr>13_Custom Design</vt:lpstr>
      <vt:lpstr>4_Custom Design</vt:lpstr>
      <vt:lpstr>7_Custom Design</vt:lpstr>
      <vt:lpstr>8_Custom Design</vt:lpstr>
      <vt:lpstr>10_Custom Design</vt:lpstr>
      <vt:lpstr>3_Custom Design</vt:lpstr>
      <vt:lpstr>15_Custom Design</vt:lpstr>
      <vt:lpstr>14_Custom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Youwillconsume Pty 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Nicholas Martin</dc:creator>
  <cp:lastModifiedBy>Thomasina Donovan</cp:lastModifiedBy>
  <cp:revision>251</cp:revision>
  <dcterms:created xsi:type="dcterms:W3CDTF">2013-06-04T04:00:31Z</dcterms:created>
  <dcterms:modified xsi:type="dcterms:W3CDTF">2024-08-21T05:02:30Z</dcterms:modified>
</cp:coreProperties>
</file>

<file path=docProps/thumbnail.jpeg>
</file>